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7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2525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591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6194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1754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4698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7371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1569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456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4345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6871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3201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2723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596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673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652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3528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267E6-18BC-407B-A098-2CE671D4310A}" type="datetimeFigureOut">
              <a:rPr lang="pl-PL" smtClean="0"/>
              <a:t>08.03.2024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0768CF7-FCC0-4E99-8E4D-661B88C6E8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381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  <p:sldLayoutId id="2147484079" r:id="rId12"/>
    <p:sldLayoutId id="2147484080" r:id="rId13"/>
    <p:sldLayoutId id="2147484081" r:id="rId14"/>
    <p:sldLayoutId id="2147484082" r:id="rId15"/>
    <p:sldLayoutId id="21474840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8AC972EC-D22A-4D42-B2B1-FC2F034BBF50}"/>
              </a:ext>
            </a:extLst>
          </p:cNvPr>
          <p:cNvSpPr txBox="1"/>
          <p:nvPr/>
        </p:nvSpPr>
        <p:spPr>
          <a:xfrm>
            <a:off x="921196" y="207160"/>
            <a:ext cx="102068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400" b="1" dirty="0">
                <a:latin typeface="Bookman Old Style" panose="02050604050505020204" pitchFamily="18" charset="0"/>
              </a:rPr>
              <a:t>I LICEUM OGÓLNOKSZTAŁCĄCE </a:t>
            </a:r>
          </a:p>
          <a:p>
            <a:pPr algn="ctr">
              <a:lnSpc>
                <a:spcPct val="150000"/>
              </a:lnSpc>
            </a:pPr>
            <a:r>
              <a:rPr lang="pl-PL" sz="2400" b="1" dirty="0">
                <a:latin typeface="Bookman Old Style" panose="02050604050505020204" pitchFamily="18" charset="0"/>
              </a:rPr>
              <a:t>IM. HENRYKA SIENKIEWICZA W ŁAŃCUCIE</a:t>
            </a:r>
          </a:p>
          <a:p>
            <a:pPr algn="ctr">
              <a:lnSpc>
                <a:spcPct val="150000"/>
              </a:lnSpc>
            </a:pPr>
            <a:r>
              <a:rPr lang="pl-PL" sz="2400" b="1" dirty="0" smtClean="0">
                <a:latin typeface="Bookman Old Style" panose="02050604050505020204" pitchFamily="18" charset="0"/>
              </a:rPr>
              <a:t>2024/2025</a:t>
            </a:r>
            <a:endParaRPr lang="pl-PL" sz="2400" b="1" dirty="0">
              <a:latin typeface="Bookman Old Style" panose="020506040505050202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525F18F-F067-4035-AC1E-92866F21C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675" y="11239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3FA6954-D7DF-4DC9-9A8A-52D4EFB3E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447" y="2574065"/>
            <a:ext cx="2347546" cy="2326923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48AC07C-F90B-4A7F-B082-35BDFA8381A5}"/>
              </a:ext>
            </a:extLst>
          </p:cNvPr>
          <p:cNvSpPr txBox="1"/>
          <p:nvPr/>
        </p:nvSpPr>
        <p:spPr>
          <a:xfrm>
            <a:off x="1576223" y="2029740"/>
            <a:ext cx="553392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200" b="1" dirty="0" smtClean="0">
              <a:latin typeface="Bookman Old Style" panose="02050604050505020204" pitchFamily="18" charset="0"/>
            </a:endParaRPr>
          </a:p>
          <a:p>
            <a:r>
              <a:rPr lang="pl-PL" sz="1600" b="1" dirty="0" smtClean="0">
                <a:latin typeface="Bookman Old Style" panose="02050604050505020204" pitchFamily="18" charset="0"/>
              </a:rPr>
              <a:t>PROFILE </a:t>
            </a:r>
            <a:r>
              <a:rPr lang="pl-PL" sz="1600" b="1" dirty="0">
                <a:latin typeface="Bookman Old Style" panose="02050604050505020204" pitchFamily="18" charset="0"/>
              </a:rPr>
              <a:t>KLAS</a:t>
            </a:r>
            <a:r>
              <a:rPr lang="pl-PL" sz="1600" b="1" dirty="0" smtClean="0">
                <a:latin typeface="Bookman Old Style" panose="02050604050505020204" pitchFamily="18" charset="0"/>
              </a:rPr>
              <a:t>:</a:t>
            </a:r>
            <a:endParaRPr lang="pl-PL" sz="1600" b="1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POLITECHNICZNA </a:t>
            </a:r>
            <a:r>
              <a:rPr lang="pl-PL" sz="1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/>
            </a:r>
            <a:br>
              <a:rPr lang="pl-PL" sz="1600" b="1" dirty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pl-PL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Z </a:t>
            </a:r>
            <a:r>
              <a:rPr lang="pl-PL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NAUKAMI ŚCISŁYMI </a:t>
            </a:r>
            <a:r>
              <a:rPr lang="pl-PL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 PRZYRODNICZYMI </a:t>
            </a:r>
            <a:endParaRPr lang="pl-PL" sz="16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MEDYCZNA </a:t>
            </a:r>
            <a:r>
              <a:rPr lang="pl-PL" sz="1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/>
            </a:r>
            <a:br>
              <a:rPr lang="pl-PL" sz="1600" b="1" dirty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pl-PL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Z </a:t>
            </a:r>
            <a:r>
              <a:rPr lang="pl-PL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JĘZYKIEM ANGIELSKIM </a:t>
            </a:r>
            <a:r>
              <a:rPr lang="pl-PL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LUB MATEMATYKĄ</a:t>
            </a:r>
            <a:endParaRPr lang="pl-PL" sz="1600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HUMANISTYCZNO – BIOLOGICZNA </a:t>
            </a:r>
            <a:br>
              <a:rPr lang="pl-PL" sz="1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pl-PL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Z </a:t>
            </a:r>
            <a:r>
              <a:rPr lang="pl-PL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PROFILEM </a:t>
            </a:r>
            <a:r>
              <a:rPr lang="pl-PL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BIZNESOWYM</a:t>
            </a:r>
            <a:endParaRPr lang="pl-PL" sz="1600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0838F59C-C5A3-4324-BF87-7DCD69083EC5}"/>
              </a:ext>
            </a:extLst>
          </p:cNvPr>
          <p:cNvSpPr txBox="1"/>
          <p:nvPr/>
        </p:nvSpPr>
        <p:spPr>
          <a:xfrm>
            <a:off x="2813527" y="5535419"/>
            <a:ext cx="5533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ZAPRASZAMY DO PIERWSZEGO!</a:t>
            </a:r>
          </a:p>
        </p:txBody>
      </p:sp>
      <p:pic>
        <p:nvPicPr>
          <p:cNvPr id="9" name="Obraz 8" descr="C:\Users\MariaBuk-Kalinowska\Desktop\LO\REKRUTACJA\2023-2024\logo.png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67" y="255449"/>
            <a:ext cx="1404830" cy="1390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05107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138</TotalTime>
  <Words>18</Words>
  <Application>Microsoft Office PowerPoint</Application>
  <PresentationFormat>Panoramiczny</PresentationFormat>
  <Paragraphs>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Arial</vt:lpstr>
      <vt:lpstr>Bookman Old Style</vt:lpstr>
      <vt:lpstr>Trebuchet MS</vt:lpstr>
      <vt:lpstr>Wingdings</vt:lpstr>
      <vt:lpstr>Wingdings 3</vt:lpstr>
      <vt:lpstr>Faseta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Maria Buk-Kalinowska</dc:creator>
  <cp:lastModifiedBy>Maria Buk-Kalinowska</cp:lastModifiedBy>
  <cp:revision>28</cp:revision>
  <dcterms:created xsi:type="dcterms:W3CDTF">2021-04-25T19:31:07Z</dcterms:created>
  <dcterms:modified xsi:type="dcterms:W3CDTF">2024-03-08T15:20:09Z</dcterms:modified>
</cp:coreProperties>
</file>