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946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030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703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693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5554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093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984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199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00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76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23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597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67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164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420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5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28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F1C45D-3245-4749-9F73-1D3A922CFBC3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3D836A-0EDD-4039-9884-CE31C1D328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371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0A1BE0-DC1B-4189-A9B4-4BA7BBD13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80810"/>
            <a:ext cx="6815669" cy="1188961"/>
          </a:xfrm>
        </p:spPr>
        <p:txBody>
          <a:bodyPr anchor="b"/>
          <a:lstStyle/>
          <a:p>
            <a:r>
              <a:rPr lang="pl-PL" b="1" dirty="0">
                <a:latin typeface="+mn-lt"/>
              </a:rPr>
              <a:t>Terminy rekrutacji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7C49BA0-AEF4-4219-BF13-9E1069758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788229"/>
            <a:ext cx="6815669" cy="1190169"/>
          </a:xfrm>
        </p:spPr>
        <p:txBody>
          <a:bodyPr>
            <a:normAutofit/>
          </a:bodyPr>
          <a:lstStyle/>
          <a:p>
            <a:r>
              <a:rPr lang="pl-PL" sz="5400" b="1" dirty="0" smtClean="0"/>
              <a:t>2024/2025</a:t>
            </a:r>
            <a:endParaRPr lang="pl-PL" sz="5400" b="1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3EDCB01-A407-41B9-A00B-2622963E5A31}"/>
              </a:ext>
            </a:extLst>
          </p:cNvPr>
          <p:cNvSpPr txBox="1"/>
          <p:nvPr/>
        </p:nvSpPr>
        <p:spPr>
          <a:xfrm>
            <a:off x="11541967" y="6419461"/>
            <a:ext cx="650033" cy="43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740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0A1BE0-DC1B-4189-A9B4-4BA7BBD13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80810"/>
            <a:ext cx="6815669" cy="1319593"/>
          </a:xfrm>
        </p:spPr>
        <p:txBody>
          <a:bodyPr anchor="ctr"/>
          <a:lstStyle/>
          <a:p>
            <a:r>
              <a:rPr lang="pl-PL" sz="2400" b="1" dirty="0">
                <a:latin typeface="+mn-lt"/>
              </a:rPr>
              <a:t>Złożenie wniosku </a:t>
            </a:r>
            <a:br>
              <a:rPr lang="pl-PL" sz="2400" b="1" dirty="0">
                <a:latin typeface="+mn-lt"/>
              </a:rPr>
            </a:br>
            <a:r>
              <a:rPr lang="pl-PL" sz="2400" b="1" dirty="0">
                <a:latin typeface="+mn-lt"/>
              </a:rPr>
              <a:t>o przyjęcie do szkoły </a:t>
            </a:r>
            <a:r>
              <a:rPr lang="pl-PL" sz="2400" b="1" smtClean="0">
                <a:latin typeface="+mn-lt"/>
              </a:rPr>
              <a:t>ponadpodstawowej </a:t>
            </a:r>
            <a:br>
              <a:rPr lang="pl-PL" sz="2400" b="1" smtClean="0">
                <a:latin typeface="+mn-lt"/>
              </a:rPr>
            </a:br>
            <a:r>
              <a:rPr lang="pl-PL" sz="2400" b="1" smtClean="0">
                <a:latin typeface="+mn-lt"/>
              </a:rPr>
              <a:t>wraz z dokumentami</a:t>
            </a:r>
            <a:endParaRPr lang="pl-PL" sz="2400" b="1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7C49BA0-AEF4-4219-BF13-9E10697582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t">
            <a:normAutofit/>
          </a:bodyPr>
          <a:lstStyle/>
          <a:p>
            <a:endParaRPr lang="pl-PL" dirty="0" smtClean="0"/>
          </a:p>
          <a:p>
            <a:r>
              <a:rPr lang="pl-PL" b="1" dirty="0" smtClean="0"/>
              <a:t>od </a:t>
            </a:r>
            <a:r>
              <a:rPr lang="pl-PL" b="1" dirty="0" smtClean="0"/>
              <a:t>13.05.2024 </a:t>
            </a:r>
            <a:r>
              <a:rPr lang="pl-PL" b="1" dirty="0" smtClean="0"/>
              <a:t>r. do </a:t>
            </a:r>
            <a:r>
              <a:rPr lang="pl-PL" b="1" dirty="0" smtClean="0"/>
              <a:t>14.06.2024 </a:t>
            </a:r>
            <a:r>
              <a:rPr lang="pl-PL" b="1" dirty="0"/>
              <a:t>r</a:t>
            </a:r>
            <a:r>
              <a:rPr lang="pl-PL" b="1" dirty="0" smtClean="0"/>
              <a:t>. do </a:t>
            </a:r>
            <a:r>
              <a:rPr lang="pl-PL" b="1" dirty="0"/>
              <a:t>godz. 15</a:t>
            </a:r>
            <a:r>
              <a:rPr lang="pl-PL" b="1" baseline="30000" dirty="0"/>
              <a:t>00</a:t>
            </a:r>
            <a:endParaRPr lang="pl-PL" b="1" i="0" dirty="0">
              <a:solidFill>
                <a:srgbClr val="1B1B1B"/>
              </a:solidFill>
              <a:effectLst/>
              <a:latin typeface="Open San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D4E2E0F-D42F-4F50-845A-121AF7339792}"/>
              </a:ext>
            </a:extLst>
          </p:cNvPr>
          <p:cNvSpPr txBox="1"/>
          <p:nvPr/>
        </p:nvSpPr>
        <p:spPr>
          <a:xfrm>
            <a:off x="11887200" y="6488668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2258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0A1BE0-DC1B-4189-A9B4-4BA7BBD13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1913467"/>
            <a:ext cx="6815669" cy="1515533"/>
          </a:xfrm>
        </p:spPr>
        <p:txBody>
          <a:bodyPr anchor="ctr"/>
          <a:lstStyle/>
          <a:p>
            <a:r>
              <a:rPr lang="pl-PL" sz="2000" b="1" i="0" dirty="0">
                <a:solidFill>
                  <a:srgbClr val="1B1B1B"/>
                </a:solidFill>
                <a:effectLst/>
                <a:latin typeface="+mn-lt"/>
              </a:rPr>
              <a:t>Uzupełnienie wniosku o </a:t>
            </a:r>
            <a:r>
              <a:rPr lang="pl-PL" sz="2000" b="1" dirty="0">
                <a:latin typeface="+mn-lt"/>
              </a:rPr>
              <a:t>świadectwo ukończenia szkoły podstawowej i zaświadczenie </a:t>
            </a:r>
            <a:r>
              <a:rPr lang="pl-PL" sz="2000" b="1" i="0" dirty="0">
                <a:solidFill>
                  <a:srgbClr val="1B1B1B"/>
                </a:solidFill>
                <a:effectLst/>
                <a:latin typeface="+mn-lt"/>
              </a:rPr>
              <a:t>o wynikach egzaminu </a:t>
            </a:r>
            <a:r>
              <a:rPr lang="pl-PL" sz="2000" b="1" i="0" dirty="0" smtClean="0">
                <a:solidFill>
                  <a:srgbClr val="1B1B1B"/>
                </a:solidFill>
                <a:effectLst/>
                <a:latin typeface="+mn-lt"/>
              </a:rPr>
              <a:t>ósmoklasisty lub możliwość przeniesienia wniosku do innej szkoły lub zmiana kolejności wybranych szkół</a:t>
            </a:r>
            <a:endParaRPr lang="pl-PL" sz="2000" b="1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7C49BA0-AEF4-4219-BF13-9E10697582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b="1" dirty="0" smtClean="0"/>
              <a:t>od </a:t>
            </a:r>
            <a:r>
              <a:rPr lang="pl-PL" b="1" dirty="0" smtClean="0"/>
              <a:t>21.06.2024 </a:t>
            </a:r>
            <a:r>
              <a:rPr lang="pl-PL" b="1" dirty="0"/>
              <a:t>r. do </a:t>
            </a:r>
            <a:r>
              <a:rPr lang="pl-PL" b="1" dirty="0" smtClean="0"/>
              <a:t>08.07.2024 </a:t>
            </a:r>
            <a:r>
              <a:rPr lang="pl-PL" b="1" dirty="0"/>
              <a:t>r. do godz. </a:t>
            </a:r>
            <a:r>
              <a:rPr lang="pl-PL" b="1" dirty="0" smtClean="0"/>
              <a:t>15</a:t>
            </a:r>
            <a:r>
              <a:rPr lang="pl-PL" b="1" baseline="30000" dirty="0" smtClean="0"/>
              <a:t>00</a:t>
            </a:r>
            <a:r>
              <a:rPr lang="pl-PL" b="1" dirty="0" smtClean="0"/>
              <a:t> </a:t>
            </a:r>
            <a:endParaRPr lang="pl-PL" b="1" i="0" dirty="0">
              <a:solidFill>
                <a:srgbClr val="1B1B1B"/>
              </a:solidFill>
              <a:effectLst/>
              <a:latin typeface="Open San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38EF1FC-1800-4A66-8769-2BC21FC5578D}"/>
              </a:ext>
            </a:extLst>
          </p:cNvPr>
          <p:cNvSpPr txBox="1"/>
          <p:nvPr/>
        </p:nvSpPr>
        <p:spPr>
          <a:xfrm>
            <a:off x="11887200" y="6488668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6524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0A1BE0-DC1B-4189-A9B4-4BA7BBD13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80810"/>
            <a:ext cx="6815669" cy="1515533"/>
          </a:xfrm>
        </p:spPr>
        <p:txBody>
          <a:bodyPr anchor="ctr"/>
          <a:lstStyle/>
          <a:p>
            <a: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  <a:t>Ogłoszenie listy kandydatów zakwalifikowanych </a:t>
            </a:r>
            <a:b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</a:br>
            <a: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  <a:t>i kandydatów niezakwalifikowanych</a:t>
            </a:r>
            <a:endParaRPr lang="pl-PL" sz="2400" b="1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7C49BA0-AEF4-4219-BF13-9E10697582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r>
              <a:rPr lang="pl-PL" b="1" dirty="0" smtClean="0"/>
              <a:t>16.07.2024 </a:t>
            </a:r>
            <a:r>
              <a:rPr lang="pl-PL" b="1" dirty="0"/>
              <a:t>r. do godz. </a:t>
            </a:r>
            <a:r>
              <a:rPr lang="pl-PL" b="1" dirty="0" smtClean="0"/>
              <a:t>12</a:t>
            </a:r>
            <a:r>
              <a:rPr lang="pl-PL" b="1" baseline="30000" dirty="0" smtClean="0"/>
              <a:t>00</a:t>
            </a:r>
            <a:r>
              <a:rPr lang="pl-PL" b="1" dirty="0" smtClean="0"/>
              <a:t> </a:t>
            </a:r>
            <a:endParaRPr lang="pl-PL" sz="2400" b="1" i="0" dirty="0">
              <a:solidFill>
                <a:srgbClr val="1B1B1B"/>
              </a:solidFill>
              <a:effectLst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4829EF9-D513-45C8-BF46-40D9A8F6B0F0}"/>
              </a:ext>
            </a:extLst>
          </p:cNvPr>
          <p:cNvSpPr txBox="1"/>
          <p:nvPr/>
        </p:nvSpPr>
        <p:spPr>
          <a:xfrm>
            <a:off x="11887200" y="6488668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9258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0A1BE0-DC1B-4189-A9B4-4BA7BBD13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80810"/>
            <a:ext cx="6927463" cy="1515533"/>
          </a:xfrm>
        </p:spPr>
        <p:txBody>
          <a:bodyPr anchor="ctr"/>
          <a:lstStyle/>
          <a:p>
            <a: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  <a:t>Potwierdzenie </a:t>
            </a:r>
            <a:r>
              <a:rPr lang="pl-PL" sz="2400" b="1" i="0" dirty="0" smtClean="0">
                <a:solidFill>
                  <a:srgbClr val="1B1B1B"/>
                </a:solidFill>
                <a:effectLst/>
                <a:latin typeface="+mn-lt"/>
              </a:rPr>
              <a:t>woli </a:t>
            </a:r>
            <a: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  <a:t>przyjęcia poprzez przedłożenie oryginałów świadectwa ukończenia szkoły </a:t>
            </a:r>
            <a:b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</a:br>
            <a: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  <a:t>i zaświadczenia o wynikach egzaminu ósmoklasisty, o ile nie zostały one złożone wcześniej</a:t>
            </a:r>
            <a:endParaRPr lang="pl-PL" sz="2400" b="1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7C49BA0-AEF4-4219-BF13-9E10697582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b="1" dirty="0" smtClean="0"/>
              <a:t>od </a:t>
            </a:r>
            <a:r>
              <a:rPr lang="pl-PL" b="1" dirty="0" smtClean="0"/>
              <a:t>16.07.2024 </a:t>
            </a:r>
            <a:r>
              <a:rPr lang="pl-PL" b="1" dirty="0"/>
              <a:t>r. do </a:t>
            </a:r>
            <a:r>
              <a:rPr lang="pl-PL" b="1" dirty="0" smtClean="0"/>
              <a:t>18.07.2024 </a:t>
            </a:r>
            <a:r>
              <a:rPr lang="pl-PL" b="1" dirty="0"/>
              <a:t>r. do godz. </a:t>
            </a:r>
            <a:r>
              <a:rPr lang="pl-PL" b="1" dirty="0" smtClean="0"/>
              <a:t>14</a:t>
            </a:r>
            <a:r>
              <a:rPr lang="pl-PL" b="1" baseline="30000" dirty="0" smtClean="0"/>
              <a:t>00</a:t>
            </a:r>
            <a:r>
              <a:rPr lang="pl-PL" b="1" dirty="0" smtClean="0"/>
              <a:t> </a:t>
            </a:r>
            <a:endParaRPr lang="pl-PL" b="1" i="0" dirty="0">
              <a:solidFill>
                <a:srgbClr val="1B1B1B"/>
              </a:solidFill>
              <a:effectLst/>
              <a:latin typeface="Open San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5BC46CF-67F3-493C-8F8C-6DBDBDABA051}"/>
              </a:ext>
            </a:extLst>
          </p:cNvPr>
          <p:cNvSpPr txBox="1"/>
          <p:nvPr/>
        </p:nvSpPr>
        <p:spPr>
          <a:xfrm>
            <a:off x="11887200" y="6488668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49386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0A1BE0-DC1B-4189-A9B4-4BA7BBD13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80810"/>
            <a:ext cx="6815669" cy="1515533"/>
          </a:xfrm>
        </p:spPr>
        <p:txBody>
          <a:bodyPr anchor="ctr"/>
          <a:lstStyle/>
          <a:p>
            <a: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  <a:t>Ogłoszenie listy kandydatów przyjętych </a:t>
            </a:r>
            <a:b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</a:br>
            <a:r>
              <a:rPr lang="pl-PL" sz="2400" b="1" i="0" dirty="0">
                <a:solidFill>
                  <a:srgbClr val="1B1B1B"/>
                </a:solidFill>
                <a:effectLst/>
                <a:latin typeface="+mn-lt"/>
              </a:rPr>
              <a:t>i kandydatów nieprzyjętych</a:t>
            </a:r>
            <a:endParaRPr lang="pl-PL" sz="2400" b="1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7C49BA0-AEF4-4219-BF13-9E10697582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b="0" i="0" dirty="0">
              <a:solidFill>
                <a:srgbClr val="1B1B1B"/>
              </a:solidFill>
              <a:effectLst/>
              <a:latin typeface="Open Sans"/>
            </a:endParaRPr>
          </a:p>
          <a:p>
            <a:r>
              <a:rPr lang="pl-PL" b="0" i="0" dirty="0">
                <a:solidFill>
                  <a:srgbClr val="1B1B1B"/>
                </a:solidFill>
                <a:effectLst/>
                <a:latin typeface="Open Sans"/>
              </a:rPr>
              <a:t> </a:t>
            </a:r>
            <a:r>
              <a:rPr lang="pl-PL" b="1" dirty="0" smtClean="0"/>
              <a:t>19.07.2024 </a:t>
            </a:r>
            <a:r>
              <a:rPr lang="pl-PL" b="1" dirty="0"/>
              <a:t>r. do godz. </a:t>
            </a:r>
            <a:r>
              <a:rPr lang="pl-PL" b="1" dirty="0" smtClean="0"/>
              <a:t>12</a:t>
            </a:r>
            <a:r>
              <a:rPr lang="pl-PL" b="1" baseline="30000" dirty="0" smtClean="0"/>
              <a:t>00</a:t>
            </a:r>
            <a:r>
              <a:rPr lang="pl-PL" b="1" dirty="0" smtClean="0"/>
              <a:t> </a:t>
            </a:r>
            <a:endParaRPr lang="pl-PL" sz="2400" b="1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3888271-0F0C-4B4E-945F-B66CC9ACC5A3}"/>
              </a:ext>
            </a:extLst>
          </p:cNvPr>
          <p:cNvSpPr txBox="1"/>
          <p:nvPr/>
        </p:nvSpPr>
        <p:spPr>
          <a:xfrm>
            <a:off x="11887200" y="6488668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45035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</TotalTime>
  <Words>95</Words>
  <Application>Microsoft Office PowerPoint</Application>
  <PresentationFormat>Panoramiczny</PresentationFormat>
  <Paragraphs>22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Garamond</vt:lpstr>
      <vt:lpstr>Open Sans</vt:lpstr>
      <vt:lpstr>Organiczny</vt:lpstr>
      <vt:lpstr>Terminy rekrutacji</vt:lpstr>
      <vt:lpstr>Złożenie wniosku  o przyjęcie do szkoły ponadpodstawowej  wraz z dokumentami</vt:lpstr>
      <vt:lpstr>Uzupełnienie wniosku o świadectwo ukończenia szkoły podstawowej i zaświadczenie o wynikach egzaminu ósmoklasisty lub możliwość przeniesienia wniosku do innej szkoły lub zmiana kolejności wybranych szkół</vt:lpstr>
      <vt:lpstr>Ogłoszenie listy kandydatów zakwalifikowanych  i kandydatów niezakwalifikowanych</vt:lpstr>
      <vt:lpstr>Potwierdzenie woli przyjęcia poprzez przedłożenie oryginałów świadectwa ukończenia szkoły  i zaświadczenia o wynikach egzaminu ósmoklasisty, o ile nie zostały one złożone wcześniej</vt:lpstr>
      <vt:lpstr>Ogłoszenie listy kandydatów przyjętych  i kandydatów nieprzyjętych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Terminy rekrutacji</dc:title>
  <dc:creator>Maria Buk-Kalinowska</dc:creator>
  <cp:lastModifiedBy>Maria Buk-Kalinowska</cp:lastModifiedBy>
  <cp:revision>21</cp:revision>
  <dcterms:created xsi:type="dcterms:W3CDTF">2021-03-23T20:44:03Z</dcterms:created>
  <dcterms:modified xsi:type="dcterms:W3CDTF">2024-03-08T15:14:17Z</dcterms:modified>
</cp:coreProperties>
</file>