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5F3DA1-017D-67D3-3458-BC7D20072B26}" v="21" dt="2024-02-21T16:56:04.1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166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620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68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891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45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30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56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7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39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622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99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23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ktok.com/@projektkarmiacatroska" TargetMode="External"/><Relationship Id="rId2" Type="http://schemas.openxmlformats.org/officeDocument/2006/relationships/hyperlink" Target="https://www.instagram.com/projektdobrejdloni_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651FA3-B4A1-4E98-9B71-4CF820877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7109" y="-443803"/>
            <a:ext cx="5334930" cy="3004145"/>
          </a:xfrm>
        </p:spPr>
        <p:txBody>
          <a:bodyPr>
            <a:normAutofit/>
          </a:bodyPr>
          <a:lstStyle/>
          <a:p>
            <a:r>
              <a:rPr lang="pl-PL" dirty="0"/>
              <a:t>Karmiąca Troska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3394" y="2688702"/>
            <a:ext cx="5334931" cy="21892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W tej prezentacji chcemy Wam opowiedzieć o naszym projekcie i o jego przebiegu :D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03994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az 3" descr="Obraz zawierający Grafika, tekst, Czcionka, logo&#10;&#10;Opis wygenerowany automatycznie">
            <a:extLst>
              <a:ext uri="{FF2B5EF4-FFF2-40B4-BE49-F238E27FC236}">
                <a16:creationId xmlns:a16="http://schemas.microsoft.com/office/drawing/2014/main" id="{52170C5C-E82D-A332-6ADA-E637627BA3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3"/>
          <a:stretch/>
        </p:blipFill>
        <p:spPr>
          <a:xfrm>
            <a:off x="6595884" y="57974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44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91191FE-3B25-3791-1D98-DF71323D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pl-PL"/>
              <a:t>      O nas:</a:t>
            </a:r>
          </a:p>
        </p:txBody>
      </p:sp>
      <p:sp>
        <p:nvSpPr>
          <p:cNvPr id="71" name="Freeform: Shape 46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72F57B-C2F6-2A70-7794-B3489FD2B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dirty="0"/>
              <a:t>Jesteśmy z I LO w Łańcucie z klasy 1e, robimy ten projekt w ramach przedmiotu biznes i zarządzanie, pracujemy nad nim w 3 osoby: Marcin, Wiktor i Karol.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2" name="Oval 48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Block Arc 50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Freeform: Shape 52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5" name="Straight Connector 54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reeform: Shape 56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Arc 58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: Shape 60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05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B052EA9-7970-7634-CE0F-56219C496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pl-PL" dirty="0"/>
              <a:t>Nasz cel: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A1F017-C4FA-19D5-46C4-633F789D8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Przeprowadzimy zbiórkę karmy w naszej szkole, a następnie przewieziemy ją do schroniska Kundelek w Rzeszowie. Chcemy w ten sposób pomóc zwierzakom z tego schroniska.</a:t>
            </a:r>
          </a:p>
        </p:txBody>
      </p:sp>
      <p:pic>
        <p:nvPicPr>
          <p:cNvPr id="4" name="Obraz 3" descr="BRUNUŚ - Schronisko Psie Pole Niesamowicie smutny piesek">
            <a:extLst>
              <a:ext uri="{FF2B5EF4-FFF2-40B4-BE49-F238E27FC236}">
                <a16:creationId xmlns:a16="http://schemas.microsoft.com/office/drawing/2014/main" id="{AA824423-886C-EB1F-BA9A-9A49F4926F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36" r="14154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5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594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92BDC6E-06AF-C230-1BFE-1151813A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pl-PL" dirty="0"/>
              <a:t>Harmonogram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48F9DF-6426-02DE-0ACA-48F227400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Będziemy zbierać  suchą karmę od poniedziałku do piątku od 7.45 do 8 w  wyznaczonej sali od 1 marca, a 14 kwietnia zawieziemy ją do schroniska.</a:t>
            </a:r>
          </a:p>
        </p:txBody>
      </p:sp>
      <p:pic>
        <p:nvPicPr>
          <p:cNvPr id="4" name="Obraz 3" descr="Jaka jest najlepsza sucha karma dla psa? Oto popularne produkty">
            <a:extLst>
              <a:ext uri="{FF2B5EF4-FFF2-40B4-BE49-F238E27FC236}">
                <a16:creationId xmlns:a16="http://schemas.microsoft.com/office/drawing/2014/main" id="{963B667F-D127-CBD2-9A6A-E72FDE006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154" b="2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9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50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8">
            <a:extLst>
              <a:ext uri="{FF2B5EF4-FFF2-40B4-BE49-F238E27FC236}">
                <a16:creationId xmlns:a16="http://schemas.microsoft.com/office/drawing/2014/main" id="{FEAA2B19-F1D9-44D1-9233-141B3FF2F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F0A8560-8FC9-434C-A890-5EB49BC9F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Autofit/>
          </a:bodyPr>
          <a:lstStyle/>
          <a:p>
            <a:r>
              <a:rPr lang="pl-PL" sz="4800" dirty="0"/>
              <a:t>Jak możecie widzieć efekty naszej pracy?</a:t>
            </a:r>
          </a:p>
        </p:txBody>
      </p:sp>
      <p:sp>
        <p:nvSpPr>
          <p:cNvPr id="41" name="Freeform: Shape 30">
            <a:extLst>
              <a:ext uri="{FF2B5EF4-FFF2-40B4-BE49-F238E27FC236}">
                <a16:creationId xmlns:a16="http://schemas.microsoft.com/office/drawing/2014/main" id="{0F646DF8-223D-47DD-95B1-F2654229E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269805" y="-292599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3453CD-DE05-D451-D3A4-07056A323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2400" dirty="0"/>
              <a:t>Mamy </a:t>
            </a:r>
            <a:r>
              <a:rPr lang="pl-PL" sz="2400" dirty="0" err="1"/>
              <a:t>social</a:t>
            </a:r>
            <a:r>
              <a:rPr lang="pl-PL" sz="2400" dirty="0"/>
              <a:t> media na których będziemy relacjonować nasz projekt:</a:t>
            </a:r>
            <a:br>
              <a:rPr lang="en-US" sz="1500" dirty="0"/>
            </a:br>
            <a:r>
              <a:rPr lang="pl-PL" sz="2400" dirty="0"/>
              <a:t>Instagram:</a:t>
            </a:r>
            <a:br>
              <a:rPr lang="en-US" sz="1500" dirty="0"/>
            </a:br>
            <a:r>
              <a:rPr lang="en-US" sz="1500" dirty="0">
                <a:hlinkClick r:id="rId2"/>
              </a:rPr>
              <a:t>@projektdobrejdloni_</a:t>
            </a:r>
            <a:r>
              <a:rPr lang="en-US" sz="1500" dirty="0"/>
              <a:t>  </a:t>
            </a:r>
            <a:endParaRPr lang="pl-PL" sz="1500" dirty="0"/>
          </a:p>
          <a:p>
            <a:pPr marL="0" indent="0">
              <a:buNone/>
            </a:pPr>
            <a:r>
              <a:rPr lang="en-US" sz="2400" dirty="0"/>
              <a:t>TikTok:</a:t>
            </a:r>
          </a:p>
          <a:p>
            <a:pPr marL="0" indent="0">
              <a:buNone/>
            </a:pPr>
            <a:r>
              <a:rPr lang="en-US" sz="1500" dirty="0">
                <a:hlinkClick r:id="rId3"/>
              </a:rPr>
              <a:t> @projektkarmiacatroska</a:t>
            </a:r>
            <a:endParaRPr lang="en-US" sz="1500" dirty="0"/>
          </a:p>
          <a:p>
            <a:pPr marL="0" indent="0">
              <a:buNone/>
            </a:pPr>
            <a:endParaRPr lang="en-US" sz="1500"/>
          </a:p>
          <a:p>
            <a:pPr marL="0" indent="0">
              <a:buNone/>
            </a:pPr>
            <a:br>
              <a:rPr lang="en-US" sz="1500" dirty="0"/>
            </a:br>
            <a:endParaRPr lang="en-US" sz="1500"/>
          </a:p>
          <a:p>
            <a:pPr marL="0" indent="0">
              <a:buNone/>
            </a:pPr>
            <a:endParaRPr lang="pl-PL" sz="1500"/>
          </a:p>
          <a:p>
            <a:pPr>
              <a:buNone/>
            </a:pPr>
            <a:endParaRPr lang="pl-PL" sz="1500"/>
          </a:p>
          <a:p>
            <a:pPr>
              <a:buNone/>
            </a:pPr>
            <a:br>
              <a:rPr lang="en-US" sz="1500" dirty="0"/>
            </a:br>
            <a:endParaRPr lang="en-US" sz="1500"/>
          </a:p>
          <a:p>
            <a:pPr marL="0" indent="0">
              <a:buNone/>
            </a:pPr>
            <a:endParaRPr lang="pl-PL" sz="1500"/>
          </a:p>
        </p:txBody>
      </p:sp>
      <p:sp>
        <p:nvSpPr>
          <p:cNvPr id="42" name="Oval 32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98172" y="206692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az 4" descr="Tiktok Logo Png">
            <a:extLst>
              <a:ext uri="{FF2B5EF4-FFF2-40B4-BE49-F238E27FC236}">
                <a16:creationId xmlns:a16="http://schemas.microsoft.com/office/drawing/2014/main" id="{B15336B3-DECE-26AF-020F-E3DC0B678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720" y="406586"/>
            <a:ext cx="2482114" cy="248211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4" name="Obraz 3" descr="Instagram Icon PNG Transparent Instagram Icon.PNG Images. | PlusPNG">
            <a:extLst>
              <a:ext uri="{FF2B5EF4-FFF2-40B4-BE49-F238E27FC236}">
                <a16:creationId xmlns:a16="http://schemas.microsoft.com/office/drawing/2014/main" id="{934A143E-3B73-D490-4C0E-BFE82E777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7206" y="3508928"/>
            <a:ext cx="2454179" cy="2454179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cxnSp>
        <p:nvCxnSpPr>
          <p:cNvPr id="43" name="Straight Connector 34">
            <a:extLst>
              <a:ext uri="{FF2B5EF4-FFF2-40B4-BE49-F238E27FC236}">
                <a16:creationId xmlns:a16="http://schemas.microsoft.com/office/drawing/2014/main" id="{2F61ABFD-DE05-41FD-A6B7-6D40196C1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064607" y="3642554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: Shape 36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338654" y="6380002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443615" y="478702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73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Biała układanka z jednym czerwonym kawałkiem">
            <a:extLst>
              <a:ext uri="{FF2B5EF4-FFF2-40B4-BE49-F238E27FC236}">
                <a16:creationId xmlns:a16="http://schemas.microsoft.com/office/drawing/2014/main" id="{F426C9E9-0BA0-675F-A160-91D86E565C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10" r="29263" b="-2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383345-C55A-13DC-52B0-7D1143999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560" y="6624792"/>
            <a:ext cx="5721484" cy="1325563"/>
          </a:xfrm>
        </p:spPr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838DD0-D13F-46BB-BE6C-9BCB57D4F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901" y="725487"/>
            <a:ext cx="572148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3200" b="1" dirty="0"/>
              <a:t>To wszystko, dziękujemy za uwagę :D</a:t>
            </a:r>
          </a:p>
        </p:txBody>
      </p:sp>
    </p:spTree>
    <p:extLst>
      <p:ext uri="{BB962C8B-B14F-4D97-AF65-F5344CB8AC3E}">
        <p14:creationId xmlns:p14="http://schemas.microsoft.com/office/powerpoint/2010/main" val="159113487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ShapesVTI</vt:lpstr>
      <vt:lpstr>Karmiąca Troska</vt:lpstr>
      <vt:lpstr>      O nas:</vt:lpstr>
      <vt:lpstr>Nasz cel:</vt:lpstr>
      <vt:lpstr>Harmonogram</vt:lpstr>
      <vt:lpstr>Jak możecie widzieć efekty naszej pracy?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lastModifiedBy/>
  <cp:revision>158</cp:revision>
  <dcterms:created xsi:type="dcterms:W3CDTF">2024-02-17T20:14:35Z</dcterms:created>
  <dcterms:modified xsi:type="dcterms:W3CDTF">2024-02-21T16:56:28Z</dcterms:modified>
</cp:coreProperties>
</file>