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embeddedFontLst>
    <p:embeddedFont>
      <p:font typeface="Economica" charset="0"/>
      <p:regular r:id="rId15"/>
      <p:bold r:id="rId16"/>
      <p:italic r:id="rId17"/>
      <p:boldItalic r:id="rId18"/>
    </p:embeddedFont>
    <p:embeddedFont>
      <p:font typeface="Maven Pro" charset="-18"/>
      <p:regular r:id="rId19"/>
      <p:bold r:id="rId20"/>
    </p:embeddedFont>
    <p:embeddedFont>
      <p:font typeface="Open Sans"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85" d="100"/>
          <a:sy n="85" d="100"/>
        </p:scale>
        <p:origin x="-82" y="-374"/>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695379e05e_13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2695379e05e_13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695379e05e_13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695379e05e_13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695379e05e_13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695379e05e_13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68dcfb305a_2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268dcfb305a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be3029511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be3029511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2be30295115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2be3029511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68dcfb305a_2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268dcfb305a_2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be30295115_2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2be30295115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be30295115_2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2be30295115_2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be30295115_2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2be30295115_2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be30295115_2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2be30295115_2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2744013" y="756700"/>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1" name="Google Shape;11;p2"/>
          <p:cNvSpPr/>
          <p:nvPr/>
        </p:nvSpPr>
        <p:spPr>
          <a:xfrm rot="10800000">
            <a:off x="5318350" y="32667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2" name="Google Shape;12;p2"/>
          <p:cNvSpPr txBox="1">
            <a:spLocks noGrp="1"/>
          </p:cNvSpPr>
          <p:nvPr>
            <p:ph type="ctrTitle"/>
          </p:nvPr>
        </p:nvSpPr>
        <p:spPr>
          <a:xfrm>
            <a:off x="3044700" y="1444255"/>
            <a:ext cx="3054600" cy="15372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a:endParaRPr/>
          </a:p>
        </p:txBody>
      </p:sp>
      <p:sp>
        <p:nvSpPr>
          <p:cNvPr id="13" name="Google Shape;13;p2"/>
          <p:cNvSpPr txBox="1">
            <a:spLocks noGrp="1"/>
          </p:cNvSpPr>
          <p:nvPr>
            <p:ph type="subTitle" idx="1"/>
          </p:nvPr>
        </p:nvSpPr>
        <p:spPr>
          <a:xfrm>
            <a:off x="3044700" y="3116580"/>
            <a:ext cx="3054600" cy="7014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Font typeface="Economica"/>
              <a:buNone/>
              <a:defRPr sz="2100">
                <a:latin typeface="Economica"/>
                <a:ea typeface="Economica"/>
                <a:cs typeface="Economica"/>
                <a:sym typeface="Economica"/>
              </a:defRPr>
            </a:lvl1pPr>
            <a:lvl2pPr lvl="1" algn="ctr">
              <a:lnSpc>
                <a:spcPct val="100000"/>
              </a:lnSpc>
              <a:spcBef>
                <a:spcPts val="0"/>
              </a:spcBef>
              <a:spcAft>
                <a:spcPts val="0"/>
              </a:spcAft>
              <a:buSzPts val="2100"/>
              <a:buFont typeface="Economica"/>
              <a:buNone/>
              <a:defRPr sz="2100">
                <a:latin typeface="Economica"/>
                <a:ea typeface="Economica"/>
                <a:cs typeface="Economica"/>
                <a:sym typeface="Economica"/>
              </a:defRPr>
            </a:lvl2pPr>
            <a:lvl3pPr lvl="2" algn="ctr">
              <a:lnSpc>
                <a:spcPct val="100000"/>
              </a:lnSpc>
              <a:spcBef>
                <a:spcPts val="0"/>
              </a:spcBef>
              <a:spcAft>
                <a:spcPts val="0"/>
              </a:spcAft>
              <a:buSzPts val="2100"/>
              <a:buFont typeface="Economica"/>
              <a:buNone/>
              <a:defRPr sz="2100">
                <a:latin typeface="Economica"/>
                <a:ea typeface="Economica"/>
                <a:cs typeface="Economica"/>
                <a:sym typeface="Economica"/>
              </a:defRPr>
            </a:lvl3pPr>
            <a:lvl4pPr lvl="3" algn="ctr">
              <a:lnSpc>
                <a:spcPct val="100000"/>
              </a:lnSpc>
              <a:spcBef>
                <a:spcPts val="0"/>
              </a:spcBef>
              <a:spcAft>
                <a:spcPts val="0"/>
              </a:spcAft>
              <a:buSzPts val="2100"/>
              <a:buFont typeface="Economica"/>
              <a:buNone/>
              <a:defRPr sz="2100">
                <a:latin typeface="Economica"/>
                <a:ea typeface="Economica"/>
                <a:cs typeface="Economica"/>
                <a:sym typeface="Economica"/>
              </a:defRPr>
            </a:lvl4pPr>
            <a:lvl5pPr lvl="4" algn="ctr">
              <a:lnSpc>
                <a:spcPct val="100000"/>
              </a:lnSpc>
              <a:spcBef>
                <a:spcPts val="0"/>
              </a:spcBef>
              <a:spcAft>
                <a:spcPts val="0"/>
              </a:spcAft>
              <a:buSzPts val="2100"/>
              <a:buFont typeface="Economica"/>
              <a:buNone/>
              <a:defRPr sz="2100">
                <a:latin typeface="Economica"/>
                <a:ea typeface="Economica"/>
                <a:cs typeface="Economica"/>
                <a:sym typeface="Economica"/>
              </a:defRPr>
            </a:lvl5pPr>
            <a:lvl6pPr lvl="5" algn="ctr">
              <a:lnSpc>
                <a:spcPct val="100000"/>
              </a:lnSpc>
              <a:spcBef>
                <a:spcPts val="0"/>
              </a:spcBef>
              <a:spcAft>
                <a:spcPts val="0"/>
              </a:spcAft>
              <a:buSzPts val="2100"/>
              <a:buFont typeface="Economica"/>
              <a:buNone/>
              <a:defRPr sz="2100">
                <a:latin typeface="Economica"/>
                <a:ea typeface="Economica"/>
                <a:cs typeface="Economica"/>
                <a:sym typeface="Economica"/>
              </a:defRPr>
            </a:lvl6pPr>
            <a:lvl7pPr lvl="6" algn="ctr">
              <a:lnSpc>
                <a:spcPct val="100000"/>
              </a:lnSpc>
              <a:spcBef>
                <a:spcPts val="0"/>
              </a:spcBef>
              <a:spcAft>
                <a:spcPts val="0"/>
              </a:spcAft>
              <a:buSzPts val="2100"/>
              <a:buFont typeface="Economica"/>
              <a:buNone/>
              <a:defRPr sz="2100">
                <a:latin typeface="Economica"/>
                <a:ea typeface="Economica"/>
                <a:cs typeface="Economica"/>
                <a:sym typeface="Economica"/>
              </a:defRPr>
            </a:lvl7pPr>
            <a:lvl8pPr lvl="7" algn="ctr">
              <a:lnSpc>
                <a:spcPct val="100000"/>
              </a:lnSpc>
              <a:spcBef>
                <a:spcPts val="0"/>
              </a:spcBef>
              <a:spcAft>
                <a:spcPts val="0"/>
              </a:spcAft>
              <a:buSzPts val="2100"/>
              <a:buFont typeface="Economica"/>
              <a:buNone/>
              <a:defRPr sz="2100">
                <a:latin typeface="Economica"/>
                <a:ea typeface="Economica"/>
                <a:cs typeface="Economica"/>
                <a:sym typeface="Economica"/>
              </a:defRPr>
            </a:lvl8pPr>
            <a:lvl9pPr lvl="8" algn="ctr">
              <a:lnSpc>
                <a:spcPct val="100000"/>
              </a:lnSpc>
              <a:spcBef>
                <a:spcPts val="0"/>
              </a:spcBef>
              <a:spcAft>
                <a:spcPts val="0"/>
              </a:spcAft>
              <a:buSzPts val="2100"/>
              <a:buFont typeface="Economica"/>
              <a:buNone/>
              <a:defRPr sz="2100">
                <a:latin typeface="Economica"/>
                <a:ea typeface="Economica"/>
                <a:cs typeface="Economica"/>
                <a:sym typeface="Economica"/>
              </a:defRPr>
            </a:lvl9pPr>
          </a:lstStyle>
          <a:p>
            <a:endParaRPr/>
          </a:p>
        </p:txBody>
      </p:sp>
      <p:sp>
        <p:nvSpPr>
          <p:cNvPr id="14" name="Google Shape;1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sp>
        <p:nvSpPr>
          <p:cNvPr id="52" name="Google Shape;52;p11"/>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1"/>
          <p:cNvSpPr txBox="1">
            <a:spLocks noGrp="1"/>
          </p:cNvSpPr>
          <p:nvPr>
            <p:ph type="title" hasCustomPrompt="1"/>
          </p:nvPr>
        </p:nvSpPr>
        <p:spPr>
          <a:xfrm>
            <a:off x="311700" y="957125"/>
            <a:ext cx="8520600" cy="21288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2"/>
              </a:buClr>
              <a:buSzPts val="16000"/>
              <a:buNone/>
              <a:defRPr sz="16000">
                <a:solidFill>
                  <a:schemeClr val="lt2"/>
                </a:solidFill>
              </a:defRPr>
            </a:lvl1pPr>
            <a:lvl2pPr lvl="1" algn="ctr">
              <a:spcBef>
                <a:spcPts val="0"/>
              </a:spcBef>
              <a:spcAft>
                <a:spcPts val="0"/>
              </a:spcAft>
              <a:buClr>
                <a:schemeClr val="lt2"/>
              </a:buClr>
              <a:buSzPts val="16000"/>
              <a:buNone/>
              <a:defRPr sz="16000">
                <a:solidFill>
                  <a:schemeClr val="lt2"/>
                </a:solidFill>
              </a:defRPr>
            </a:lvl2pPr>
            <a:lvl3pPr lvl="2" algn="ctr">
              <a:spcBef>
                <a:spcPts val="0"/>
              </a:spcBef>
              <a:spcAft>
                <a:spcPts val="0"/>
              </a:spcAft>
              <a:buClr>
                <a:schemeClr val="lt2"/>
              </a:buClr>
              <a:buSzPts val="16000"/>
              <a:buNone/>
              <a:defRPr sz="16000">
                <a:solidFill>
                  <a:schemeClr val="lt2"/>
                </a:solidFill>
              </a:defRPr>
            </a:lvl3pPr>
            <a:lvl4pPr lvl="3" algn="ctr">
              <a:spcBef>
                <a:spcPts val="0"/>
              </a:spcBef>
              <a:spcAft>
                <a:spcPts val="0"/>
              </a:spcAft>
              <a:buClr>
                <a:schemeClr val="lt2"/>
              </a:buClr>
              <a:buSzPts val="16000"/>
              <a:buNone/>
              <a:defRPr sz="16000">
                <a:solidFill>
                  <a:schemeClr val="lt2"/>
                </a:solidFill>
              </a:defRPr>
            </a:lvl4pPr>
            <a:lvl5pPr lvl="4" algn="ctr">
              <a:spcBef>
                <a:spcPts val="0"/>
              </a:spcBef>
              <a:spcAft>
                <a:spcPts val="0"/>
              </a:spcAft>
              <a:buClr>
                <a:schemeClr val="lt2"/>
              </a:buClr>
              <a:buSzPts val="16000"/>
              <a:buNone/>
              <a:defRPr sz="16000">
                <a:solidFill>
                  <a:schemeClr val="lt2"/>
                </a:solidFill>
              </a:defRPr>
            </a:lvl5pPr>
            <a:lvl6pPr lvl="5" algn="ctr">
              <a:spcBef>
                <a:spcPts val="0"/>
              </a:spcBef>
              <a:spcAft>
                <a:spcPts val="0"/>
              </a:spcAft>
              <a:buClr>
                <a:schemeClr val="lt2"/>
              </a:buClr>
              <a:buSzPts val="16000"/>
              <a:buNone/>
              <a:defRPr sz="16000">
                <a:solidFill>
                  <a:schemeClr val="lt2"/>
                </a:solidFill>
              </a:defRPr>
            </a:lvl6pPr>
            <a:lvl7pPr lvl="6" algn="ctr">
              <a:spcBef>
                <a:spcPts val="0"/>
              </a:spcBef>
              <a:spcAft>
                <a:spcPts val="0"/>
              </a:spcAft>
              <a:buClr>
                <a:schemeClr val="lt2"/>
              </a:buClr>
              <a:buSzPts val="16000"/>
              <a:buNone/>
              <a:defRPr sz="16000">
                <a:solidFill>
                  <a:schemeClr val="lt2"/>
                </a:solidFill>
              </a:defRPr>
            </a:lvl7pPr>
            <a:lvl8pPr lvl="7" algn="ctr">
              <a:spcBef>
                <a:spcPts val="0"/>
              </a:spcBef>
              <a:spcAft>
                <a:spcPts val="0"/>
              </a:spcAft>
              <a:buClr>
                <a:schemeClr val="lt2"/>
              </a:buClr>
              <a:buSzPts val="16000"/>
              <a:buNone/>
              <a:defRPr sz="16000">
                <a:solidFill>
                  <a:schemeClr val="lt2"/>
                </a:solidFill>
              </a:defRPr>
            </a:lvl8pPr>
            <a:lvl9pPr lvl="8" algn="ctr">
              <a:spcBef>
                <a:spcPts val="0"/>
              </a:spcBef>
              <a:spcAft>
                <a:spcPts val="0"/>
              </a:spcAft>
              <a:buClr>
                <a:schemeClr val="lt2"/>
              </a:buClr>
              <a:buSzPts val="16000"/>
              <a:buNone/>
              <a:defRPr sz="16000">
                <a:solidFill>
                  <a:schemeClr val="lt2"/>
                </a:solidFill>
              </a:defRPr>
            </a:lvl9pPr>
          </a:lstStyle>
          <a:p>
            <a:r>
              <a:t>xx%</a:t>
            </a:r>
          </a:p>
        </p:txBody>
      </p:sp>
      <p:sp>
        <p:nvSpPr>
          <p:cNvPr id="54" name="Google Shape;54;p11"/>
          <p:cNvSpPr txBox="1">
            <a:spLocks noGrp="1"/>
          </p:cNvSpPr>
          <p:nvPr>
            <p:ph type="body" idx="1"/>
          </p:nvPr>
        </p:nvSpPr>
        <p:spPr>
          <a:xfrm>
            <a:off x="311700" y="3162000"/>
            <a:ext cx="8520600" cy="10716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5" name="Google Shape;5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p:nvPr/>
        </p:nvSpPr>
        <p:spPr>
          <a:xfrm flipH="1">
            <a:off x="7595938" y="4602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7" name="Google Shape;17;p3"/>
          <p:cNvSpPr/>
          <p:nvPr/>
        </p:nvSpPr>
        <p:spPr>
          <a:xfrm rot="10800000" flipH="1">
            <a:off x="466425" y="35583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8" name="Google Shape;18;p3"/>
          <p:cNvSpPr txBox="1">
            <a:spLocks noGrp="1"/>
          </p:cNvSpPr>
          <p:nvPr>
            <p:ph type="title"/>
          </p:nvPr>
        </p:nvSpPr>
        <p:spPr>
          <a:xfrm>
            <a:off x="773700" y="1806450"/>
            <a:ext cx="7596600" cy="15306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4"/>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7" name="Google Shape;27;p5"/>
          <p:cNvSpPr txBox="1">
            <a:spLocks noGrp="1"/>
          </p:cNvSpPr>
          <p:nvPr>
            <p:ph type="body" idx="1"/>
          </p:nvPr>
        </p:nvSpPr>
        <p:spPr>
          <a:xfrm>
            <a:off x="311700" y="1225225"/>
            <a:ext cx="3999900" cy="3354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body" idx="2"/>
          </p:nvPr>
        </p:nvSpPr>
        <p:spPr>
          <a:xfrm>
            <a:off x="4832400" y="1225225"/>
            <a:ext cx="3999900" cy="3354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35" name="Google Shape;35;p7"/>
          <p:cNvSpPr txBox="1">
            <a:spLocks noGrp="1"/>
          </p:cNvSpPr>
          <p:nvPr>
            <p:ph type="body" idx="1"/>
          </p:nvPr>
        </p:nvSpPr>
        <p:spPr>
          <a:xfrm>
            <a:off x="311700" y="1399400"/>
            <a:ext cx="2808000" cy="27849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6" name="Google Shape;36;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8"/>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8"/>
          <p:cNvSpPr txBox="1">
            <a:spLocks noGrp="1"/>
          </p:cNvSpPr>
          <p:nvPr>
            <p:ph type="title"/>
          </p:nvPr>
        </p:nvSpPr>
        <p:spPr>
          <a:xfrm>
            <a:off x="490250" y="450150"/>
            <a:ext cx="5878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Google Shape;42;p9"/>
          <p:cNvSpPr/>
          <p:nvPr/>
        </p:nvSpPr>
        <p:spPr>
          <a:xfrm>
            <a:off x="4572000" y="-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3" name="Google Shape;43;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4" name="Google Shape;44;p9"/>
          <p:cNvSpPr txBox="1">
            <a:spLocks noGrp="1"/>
          </p:cNvSpPr>
          <p:nvPr>
            <p:ph type="title"/>
          </p:nvPr>
        </p:nvSpPr>
        <p:spPr>
          <a:xfrm>
            <a:off x="265500" y="929275"/>
            <a:ext cx="4045200" cy="17862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2"/>
              </a:buClr>
              <a:buSzPts val="4200"/>
              <a:buNone/>
              <a:defRPr>
                <a:solidFill>
                  <a:schemeClr val="lt2"/>
                </a:solidFill>
              </a:defRPr>
            </a:lvl1pPr>
            <a:lvl2pPr lvl="1" algn="ctr">
              <a:spcBef>
                <a:spcPts val="0"/>
              </a:spcBef>
              <a:spcAft>
                <a:spcPts val="0"/>
              </a:spcAft>
              <a:buClr>
                <a:schemeClr val="lt2"/>
              </a:buClr>
              <a:buSzPts val="4200"/>
              <a:buNone/>
              <a:defRPr>
                <a:solidFill>
                  <a:schemeClr val="lt2"/>
                </a:solidFill>
              </a:defRPr>
            </a:lvl2pPr>
            <a:lvl3pPr lvl="2" algn="ctr">
              <a:spcBef>
                <a:spcPts val="0"/>
              </a:spcBef>
              <a:spcAft>
                <a:spcPts val="0"/>
              </a:spcAft>
              <a:buClr>
                <a:schemeClr val="lt2"/>
              </a:buClr>
              <a:buSzPts val="4200"/>
              <a:buNone/>
              <a:defRPr>
                <a:solidFill>
                  <a:schemeClr val="lt2"/>
                </a:solidFill>
              </a:defRPr>
            </a:lvl3pPr>
            <a:lvl4pPr lvl="3" algn="ctr">
              <a:spcBef>
                <a:spcPts val="0"/>
              </a:spcBef>
              <a:spcAft>
                <a:spcPts val="0"/>
              </a:spcAft>
              <a:buClr>
                <a:schemeClr val="lt2"/>
              </a:buClr>
              <a:buSzPts val="4200"/>
              <a:buNone/>
              <a:defRPr>
                <a:solidFill>
                  <a:schemeClr val="lt2"/>
                </a:solidFill>
              </a:defRPr>
            </a:lvl4pPr>
            <a:lvl5pPr lvl="4" algn="ctr">
              <a:spcBef>
                <a:spcPts val="0"/>
              </a:spcBef>
              <a:spcAft>
                <a:spcPts val="0"/>
              </a:spcAft>
              <a:buClr>
                <a:schemeClr val="lt2"/>
              </a:buClr>
              <a:buSzPts val="4200"/>
              <a:buNone/>
              <a:defRPr>
                <a:solidFill>
                  <a:schemeClr val="lt2"/>
                </a:solidFill>
              </a:defRPr>
            </a:lvl5pPr>
            <a:lvl6pPr lvl="5" algn="ctr">
              <a:spcBef>
                <a:spcPts val="0"/>
              </a:spcBef>
              <a:spcAft>
                <a:spcPts val="0"/>
              </a:spcAft>
              <a:buClr>
                <a:schemeClr val="lt2"/>
              </a:buClr>
              <a:buSzPts val="4200"/>
              <a:buNone/>
              <a:defRPr>
                <a:solidFill>
                  <a:schemeClr val="lt2"/>
                </a:solidFill>
              </a:defRPr>
            </a:lvl6pPr>
            <a:lvl7pPr lvl="6" algn="ctr">
              <a:spcBef>
                <a:spcPts val="0"/>
              </a:spcBef>
              <a:spcAft>
                <a:spcPts val="0"/>
              </a:spcAft>
              <a:buClr>
                <a:schemeClr val="lt2"/>
              </a:buClr>
              <a:buSzPts val="4200"/>
              <a:buNone/>
              <a:defRPr>
                <a:solidFill>
                  <a:schemeClr val="lt2"/>
                </a:solidFill>
              </a:defRPr>
            </a:lvl7pPr>
            <a:lvl8pPr lvl="7" algn="ctr">
              <a:spcBef>
                <a:spcPts val="0"/>
              </a:spcBef>
              <a:spcAft>
                <a:spcPts val="0"/>
              </a:spcAft>
              <a:buClr>
                <a:schemeClr val="lt2"/>
              </a:buClr>
              <a:buSzPts val="4200"/>
              <a:buNone/>
              <a:defRPr>
                <a:solidFill>
                  <a:schemeClr val="lt2"/>
                </a:solidFill>
              </a:defRPr>
            </a:lvl8pPr>
            <a:lvl9pPr lvl="8" algn="ctr">
              <a:spcBef>
                <a:spcPts val="0"/>
              </a:spcBef>
              <a:spcAft>
                <a:spcPts val="0"/>
              </a:spcAft>
              <a:buClr>
                <a:schemeClr val="lt2"/>
              </a:buClr>
              <a:buSzPts val="4200"/>
              <a:buNone/>
              <a:defRPr>
                <a:solidFill>
                  <a:schemeClr val="lt2"/>
                </a:solidFill>
              </a:defRPr>
            </a:lvl9pPr>
          </a:lstStyle>
          <a:p>
            <a:endParaRPr/>
          </a:p>
        </p:txBody>
      </p:sp>
      <p:sp>
        <p:nvSpPr>
          <p:cNvPr id="45" name="Google Shape;45;p9"/>
          <p:cNvSpPr txBox="1">
            <a:spLocks noGrp="1"/>
          </p:cNvSpPr>
          <p:nvPr>
            <p:ph type="subTitle" idx="1"/>
          </p:nvPr>
        </p:nvSpPr>
        <p:spPr>
          <a:xfrm>
            <a:off x="265500" y="2769001"/>
            <a:ext cx="4045200" cy="1574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400"/>
              <a:buFont typeface="Economica"/>
              <a:buNone/>
              <a:defRPr sz="2400">
                <a:latin typeface="Economica"/>
                <a:ea typeface="Economica"/>
                <a:cs typeface="Economica"/>
                <a:sym typeface="Economica"/>
              </a:defRPr>
            </a:lvl1pPr>
            <a:lvl2pPr lvl="1" algn="ctr">
              <a:lnSpc>
                <a:spcPct val="100000"/>
              </a:lnSpc>
              <a:spcBef>
                <a:spcPts val="0"/>
              </a:spcBef>
              <a:spcAft>
                <a:spcPts val="0"/>
              </a:spcAft>
              <a:buSzPts val="2400"/>
              <a:buFont typeface="Economica"/>
              <a:buNone/>
              <a:defRPr sz="2400">
                <a:latin typeface="Economica"/>
                <a:ea typeface="Economica"/>
                <a:cs typeface="Economica"/>
                <a:sym typeface="Economica"/>
              </a:defRPr>
            </a:lvl2pPr>
            <a:lvl3pPr lvl="2" algn="ctr">
              <a:lnSpc>
                <a:spcPct val="100000"/>
              </a:lnSpc>
              <a:spcBef>
                <a:spcPts val="0"/>
              </a:spcBef>
              <a:spcAft>
                <a:spcPts val="0"/>
              </a:spcAft>
              <a:buSzPts val="2400"/>
              <a:buFont typeface="Economica"/>
              <a:buNone/>
              <a:defRPr sz="2400">
                <a:latin typeface="Economica"/>
                <a:ea typeface="Economica"/>
                <a:cs typeface="Economica"/>
                <a:sym typeface="Economica"/>
              </a:defRPr>
            </a:lvl3pPr>
            <a:lvl4pPr lvl="3" algn="ctr">
              <a:lnSpc>
                <a:spcPct val="100000"/>
              </a:lnSpc>
              <a:spcBef>
                <a:spcPts val="0"/>
              </a:spcBef>
              <a:spcAft>
                <a:spcPts val="0"/>
              </a:spcAft>
              <a:buSzPts val="2400"/>
              <a:buFont typeface="Economica"/>
              <a:buNone/>
              <a:defRPr sz="2400">
                <a:latin typeface="Economica"/>
                <a:ea typeface="Economica"/>
                <a:cs typeface="Economica"/>
                <a:sym typeface="Economica"/>
              </a:defRPr>
            </a:lvl4pPr>
            <a:lvl5pPr lvl="4" algn="ctr">
              <a:lnSpc>
                <a:spcPct val="100000"/>
              </a:lnSpc>
              <a:spcBef>
                <a:spcPts val="0"/>
              </a:spcBef>
              <a:spcAft>
                <a:spcPts val="0"/>
              </a:spcAft>
              <a:buSzPts val="2400"/>
              <a:buFont typeface="Economica"/>
              <a:buNone/>
              <a:defRPr sz="2400">
                <a:latin typeface="Economica"/>
                <a:ea typeface="Economica"/>
                <a:cs typeface="Economica"/>
                <a:sym typeface="Economica"/>
              </a:defRPr>
            </a:lvl5pPr>
            <a:lvl6pPr lvl="5" algn="ctr">
              <a:lnSpc>
                <a:spcPct val="100000"/>
              </a:lnSpc>
              <a:spcBef>
                <a:spcPts val="0"/>
              </a:spcBef>
              <a:spcAft>
                <a:spcPts val="0"/>
              </a:spcAft>
              <a:buSzPts val="2400"/>
              <a:buFont typeface="Economica"/>
              <a:buNone/>
              <a:defRPr sz="2400">
                <a:latin typeface="Economica"/>
                <a:ea typeface="Economica"/>
                <a:cs typeface="Economica"/>
                <a:sym typeface="Economica"/>
              </a:defRPr>
            </a:lvl6pPr>
            <a:lvl7pPr lvl="6" algn="ctr">
              <a:lnSpc>
                <a:spcPct val="100000"/>
              </a:lnSpc>
              <a:spcBef>
                <a:spcPts val="0"/>
              </a:spcBef>
              <a:spcAft>
                <a:spcPts val="0"/>
              </a:spcAft>
              <a:buSzPts val="2400"/>
              <a:buFont typeface="Economica"/>
              <a:buNone/>
              <a:defRPr sz="2400">
                <a:latin typeface="Economica"/>
                <a:ea typeface="Economica"/>
                <a:cs typeface="Economica"/>
                <a:sym typeface="Economica"/>
              </a:defRPr>
            </a:lvl7pPr>
            <a:lvl8pPr lvl="7" algn="ctr">
              <a:lnSpc>
                <a:spcPct val="100000"/>
              </a:lnSpc>
              <a:spcBef>
                <a:spcPts val="0"/>
              </a:spcBef>
              <a:spcAft>
                <a:spcPts val="0"/>
              </a:spcAft>
              <a:buSzPts val="2400"/>
              <a:buFont typeface="Economica"/>
              <a:buNone/>
              <a:defRPr sz="2400">
                <a:latin typeface="Economica"/>
                <a:ea typeface="Economica"/>
                <a:cs typeface="Economica"/>
                <a:sym typeface="Economica"/>
              </a:defRPr>
            </a:lvl8pPr>
            <a:lvl9pPr lvl="8" algn="ctr">
              <a:lnSpc>
                <a:spcPct val="100000"/>
              </a:lnSpc>
              <a:spcBef>
                <a:spcPts val="0"/>
              </a:spcBef>
              <a:spcAft>
                <a:spcPts val="0"/>
              </a:spcAft>
              <a:buSzPts val="2400"/>
              <a:buFont typeface="Economica"/>
              <a:buNone/>
              <a:defRPr sz="2400">
                <a:latin typeface="Economica"/>
                <a:ea typeface="Economica"/>
                <a:cs typeface="Economica"/>
                <a:sym typeface="Economica"/>
              </a:defRPr>
            </a:lvl9pPr>
          </a:lstStyle>
          <a:p>
            <a:endParaRPr/>
          </a:p>
        </p:txBody>
      </p:sp>
      <p:sp>
        <p:nvSpPr>
          <p:cNvPr id="46" name="Google Shape;46;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47" name="Google Shape;4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p10"/>
          <p:cNvSpPr txBox="1">
            <a:spLocks noGrp="1"/>
          </p:cNvSpPr>
          <p:nvPr>
            <p:ph type="body" idx="1"/>
          </p:nvPr>
        </p:nvSpPr>
        <p:spPr>
          <a:xfrm>
            <a:off x="319500" y="42189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400"/>
              <a:buFont typeface="Economica"/>
              <a:buNone/>
              <a:defRPr sz="2400">
                <a:latin typeface="Economica"/>
                <a:ea typeface="Economica"/>
                <a:cs typeface="Economica"/>
                <a:sym typeface="Economica"/>
              </a:defRPr>
            </a:lvl1pPr>
          </a:lstStyle>
          <a:p>
            <a:endParaRPr/>
          </a:p>
        </p:txBody>
      </p:sp>
      <p:sp>
        <p:nvSpPr>
          <p:cNvPr id="50" name="Google Shape;50;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lux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15925"/>
            <a:ext cx="8520600" cy="8313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1pPr>
            <a:lvl2pPr lvl="1">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2pPr>
            <a:lvl3pPr lvl="2">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3pPr>
            <a:lvl4pPr lvl="3">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4pPr>
            <a:lvl5pPr lvl="4">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5pPr>
            <a:lvl6pPr lvl="5">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6pPr>
            <a:lvl7pPr lvl="6">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7pPr>
            <a:lvl8pPr lvl="7">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8pPr>
            <a:lvl9pPr lvl="8">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9pPr>
          </a:lstStyle>
          <a:p>
            <a:endParaRPr/>
          </a:p>
        </p:txBody>
      </p:sp>
      <p:sp>
        <p:nvSpPr>
          <p:cNvPr id="7" name="Google Shape;7;p1"/>
          <p:cNvSpPr txBox="1">
            <a:spLocks noGrp="1"/>
          </p:cNvSpPr>
          <p:nvPr>
            <p:ph type="body" idx="1"/>
          </p:nvPr>
        </p:nvSpPr>
        <p:spPr>
          <a:xfrm>
            <a:off x="311700" y="1225225"/>
            <a:ext cx="8520600" cy="3354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marL="914400" lvl="1"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Economica"/>
                <a:ea typeface="Economica"/>
                <a:cs typeface="Economica"/>
                <a:sym typeface="Economica"/>
              </a:defRPr>
            </a:lvl1pPr>
            <a:lvl2pPr lvl="1" algn="r">
              <a:buNone/>
              <a:defRPr sz="1000">
                <a:solidFill>
                  <a:schemeClr val="dk1"/>
                </a:solidFill>
                <a:latin typeface="Economica"/>
                <a:ea typeface="Economica"/>
                <a:cs typeface="Economica"/>
                <a:sym typeface="Economica"/>
              </a:defRPr>
            </a:lvl2pPr>
            <a:lvl3pPr lvl="2" algn="r">
              <a:buNone/>
              <a:defRPr sz="1000">
                <a:solidFill>
                  <a:schemeClr val="dk1"/>
                </a:solidFill>
                <a:latin typeface="Economica"/>
                <a:ea typeface="Economica"/>
                <a:cs typeface="Economica"/>
                <a:sym typeface="Economica"/>
              </a:defRPr>
            </a:lvl3pPr>
            <a:lvl4pPr lvl="3" algn="r">
              <a:buNone/>
              <a:defRPr sz="1000">
                <a:solidFill>
                  <a:schemeClr val="dk1"/>
                </a:solidFill>
                <a:latin typeface="Economica"/>
                <a:ea typeface="Economica"/>
                <a:cs typeface="Economica"/>
                <a:sym typeface="Economica"/>
              </a:defRPr>
            </a:lvl4pPr>
            <a:lvl5pPr lvl="4" algn="r">
              <a:buNone/>
              <a:defRPr sz="1000">
                <a:solidFill>
                  <a:schemeClr val="dk1"/>
                </a:solidFill>
                <a:latin typeface="Economica"/>
                <a:ea typeface="Economica"/>
                <a:cs typeface="Economica"/>
                <a:sym typeface="Economica"/>
              </a:defRPr>
            </a:lvl5pPr>
            <a:lvl6pPr lvl="5" algn="r">
              <a:buNone/>
              <a:defRPr sz="1000">
                <a:solidFill>
                  <a:schemeClr val="dk1"/>
                </a:solidFill>
                <a:latin typeface="Economica"/>
                <a:ea typeface="Economica"/>
                <a:cs typeface="Economica"/>
                <a:sym typeface="Economica"/>
              </a:defRPr>
            </a:lvl6pPr>
            <a:lvl7pPr lvl="6" algn="r">
              <a:buNone/>
              <a:defRPr sz="1000">
                <a:solidFill>
                  <a:schemeClr val="dk1"/>
                </a:solidFill>
                <a:latin typeface="Economica"/>
                <a:ea typeface="Economica"/>
                <a:cs typeface="Economica"/>
                <a:sym typeface="Economica"/>
              </a:defRPr>
            </a:lvl7pPr>
            <a:lvl8pPr lvl="7" algn="r">
              <a:buNone/>
              <a:defRPr sz="1000">
                <a:solidFill>
                  <a:schemeClr val="dk1"/>
                </a:solidFill>
                <a:latin typeface="Economica"/>
                <a:ea typeface="Economica"/>
                <a:cs typeface="Economica"/>
                <a:sym typeface="Economica"/>
              </a:defRPr>
            </a:lvl8pPr>
            <a:lvl9pPr lvl="8" algn="r">
              <a:buNone/>
              <a:defRPr sz="1000">
                <a:solidFill>
                  <a:schemeClr val="dk1"/>
                </a:solidFill>
                <a:latin typeface="Economica"/>
                <a:ea typeface="Economica"/>
                <a:cs typeface="Economica"/>
                <a:sym typeface="Economica"/>
              </a:defRPr>
            </a:lvl9pPr>
          </a:lstStyle>
          <a:p>
            <a:pPr marL="0" lvl="0" indent="0" algn="r" rtl="0">
              <a:spcBef>
                <a:spcPts val="0"/>
              </a:spcBef>
              <a:spcAft>
                <a:spcPts val="0"/>
              </a:spcAft>
              <a:buNone/>
            </a:pPr>
            <a:fld id="{00000000-1234-1234-1234-123412341234}" type="slidenum">
              <a:rPr lang="pl"/>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spd="med">
    <p:push/>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3"/>
          <p:cNvSpPr txBox="1">
            <a:spLocks noGrp="1"/>
          </p:cNvSpPr>
          <p:nvPr>
            <p:ph type="ctrTitle"/>
          </p:nvPr>
        </p:nvSpPr>
        <p:spPr>
          <a:xfrm>
            <a:off x="3044700" y="1803155"/>
            <a:ext cx="3054600" cy="15372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pl"/>
              <a:t>Projekt społeczny </a:t>
            </a:r>
            <a:endParaRPr/>
          </a:p>
          <a:p>
            <a:pPr marL="0" lvl="0" indent="0" algn="l" rtl="0">
              <a:spcBef>
                <a:spcPts val="0"/>
              </a:spcBef>
              <a:spcAft>
                <a:spcPts val="0"/>
              </a:spcAft>
              <a:buNone/>
            </a:pPr>
            <a:r>
              <a:rPr lang="pl"/>
              <a:t>,,Nauka to sztuka”</a:t>
            </a:r>
            <a:endParaRPr/>
          </a:p>
        </p:txBody>
      </p:sp>
      <p:pic>
        <p:nvPicPr>
          <p:cNvPr id="63" name="Google Shape;63;p13"/>
          <p:cNvPicPr preferRelativeResize="0"/>
          <p:nvPr/>
        </p:nvPicPr>
        <p:blipFill>
          <a:blip r:embed="rId3">
            <a:alphaModFix/>
          </a:blip>
          <a:stretch>
            <a:fillRect/>
          </a:stretch>
        </p:blipFill>
        <p:spPr>
          <a:xfrm>
            <a:off x="714450" y="765226"/>
            <a:ext cx="1917726" cy="3409277"/>
          </a:xfrm>
          <a:prstGeom prst="rect">
            <a:avLst/>
          </a:prstGeom>
          <a:noFill/>
          <a:ln>
            <a:noFill/>
          </a:ln>
        </p:spPr>
      </p:pic>
      <p:sp>
        <p:nvSpPr>
          <p:cNvPr id="64" name="Google Shape;64;p13"/>
          <p:cNvSpPr txBox="1"/>
          <p:nvPr/>
        </p:nvSpPr>
        <p:spPr>
          <a:xfrm>
            <a:off x="140000" y="4309925"/>
            <a:ext cx="4729800" cy="78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pl" sz="1300" dirty="0">
                <a:solidFill>
                  <a:schemeClr val="dk1"/>
                </a:solidFill>
                <a:latin typeface="Economica"/>
                <a:ea typeface="Economica"/>
                <a:cs typeface="Economica"/>
                <a:sym typeface="Economica"/>
              </a:rPr>
              <a:t>Realizowany w ramach projektu </a:t>
            </a:r>
            <a:r>
              <a:rPr lang="pl" sz="1300" dirty="0" smtClean="0">
                <a:solidFill>
                  <a:schemeClr val="dk1"/>
                </a:solidFill>
                <a:latin typeface="Economica"/>
                <a:ea typeface="Economica"/>
                <a:cs typeface="Economica"/>
                <a:sym typeface="Economica"/>
              </a:rPr>
              <a:t>Zwolnieni </a:t>
            </a:r>
            <a:r>
              <a:rPr lang="pl" sz="1300" dirty="0">
                <a:solidFill>
                  <a:schemeClr val="dk1"/>
                </a:solidFill>
                <a:latin typeface="Economica"/>
                <a:ea typeface="Economica"/>
                <a:cs typeface="Economica"/>
                <a:sym typeface="Economica"/>
              </a:rPr>
              <a:t>z teorii.</a:t>
            </a:r>
            <a:endParaRPr sz="1300">
              <a:solidFill>
                <a:schemeClr val="dk1"/>
              </a:solidFill>
              <a:latin typeface="Economica"/>
              <a:ea typeface="Economica"/>
              <a:cs typeface="Economica"/>
              <a:sym typeface="Economica"/>
            </a:endParaRPr>
          </a:p>
          <a:p>
            <a:pPr marL="0" lvl="0" indent="0" algn="l" rtl="0">
              <a:spcBef>
                <a:spcPts val="0"/>
              </a:spcBef>
              <a:spcAft>
                <a:spcPts val="0"/>
              </a:spcAft>
              <a:buNone/>
            </a:pPr>
            <a:r>
              <a:rPr lang="pl" sz="1300" dirty="0">
                <a:solidFill>
                  <a:schemeClr val="dk1"/>
                </a:solidFill>
                <a:latin typeface="Economica"/>
                <a:ea typeface="Economica"/>
                <a:cs typeface="Economica"/>
                <a:sym typeface="Economica"/>
              </a:rPr>
              <a:t>Realizowany </a:t>
            </a:r>
            <a:r>
              <a:rPr lang="pl" sz="1300">
                <a:solidFill>
                  <a:schemeClr val="dk1"/>
                </a:solidFill>
                <a:latin typeface="Economica"/>
                <a:ea typeface="Economica"/>
                <a:cs typeface="Economica"/>
                <a:sym typeface="Economica"/>
              </a:rPr>
              <a:t>w </a:t>
            </a:r>
            <a:r>
              <a:rPr lang="pl" sz="1300" smtClean="0">
                <a:solidFill>
                  <a:schemeClr val="dk1"/>
                </a:solidFill>
                <a:latin typeface="Economica"/>
                <a:ea typeface="Economica"/>
                <a:cs typeface="Economica"/>
                <a:sym typeface="Economica"/>
              </a:rPr>
              <a:t>1LO </a:t>
            </a:r>
            <a:r>
              <a:rPr lang="pl" sz="1300" dirty="0">
                <a:solidFill>
                  <a:schemeClr val="dk1"/>
                </a:solidFill>
                <a:latin typeface="Economica"/>
                <a:ea typeface="Economica"/>
                <a:cs typeface="Economica"/>
                <a:sym typeface="Economica"/>
              </a:rPr>
              <a:t>w Łańcucie</a:t>
            </a:r>
            <a:endParaRPr sz="1300">
              <a:solidFill>
                <a:schemeClr val="dk1"/>
              </a:solidFill>
              <a:latin typeface="Economica"/>
              <a:ea typeface="Economica"/>
              <a:cs typeface="Economica"/>
              <a:sym typeface="Economica"/>
            </a:endParaRPr>
          </a:p>
          <a:p>
            <a:pPr marL="0" lvl="0" indent="0" algn="l" rtl="0">
              <a:spcBef>
                <a:spcPts val="0"/>
              </a:spcBef>
              <a:spcAft>
                <a:spcPts val="0"/>
              </a:spcAft>
              <a:buNone/>
            </a:pPr>
            <a:endParaRPr sz="1300">
              <a:solidFill>
                <a:schemeClr val="dk1"/>
              </a:solidFill>
              <a:latin typeface="Economica"/>
              <a:ea typeface="Economica"/>
              <a:cs typeface="Economica"/>
              <a:sym typeface="Economic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2"/>
          <p:cNvSpPr txBox="1">
            <a:spLocks noGrp="1"/>
          </p:cNvSpPr>
          <p:nvPr>
            <p:ph type="title"/>
          </p:nvPr>
        </p:nvSpPr>
        <p:spPr>
          <a:xfrm>
            <a:off x="69000" y="450150"/>
            <a:ext cx="9075000" cy="5721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pl">
                <a:latin typeface="Maven Pro"/>
                <a:ea typeface="Maven Pro"/>
                <a:cs typeface="Maven Pro"/>
                <a:sym typeface="Maven Pro"/>
              </a:rPr>
              <a:t>Podsumowanie projektu</a:t>
            </a:r>
            <a:endParaRPr>
              <a:latin typeface="Maven Pro"/>
              <a:ea typeface="Maven Pro"/>
              <a:cs typeface="Maven Pro"/>
              <a:sym typeface="Maven Pro"/>
            </a:endParaRPr>
          </a:p>
        </p:txBody>
      </p:sp>
      <p:sp>
        <p:nvSpPr>
          <p:cNvPr id="144" name="Google Shape;144;p22"/>
          <p:cNvSpPr txBox="1"/>
          <p:nvPr/>
        </p:nvSpPr>
        <p:spPr>
          <a:xfrm>
            <a:off x="490250" y="1157475"/>
            <a:ext cx="8261400" cy="371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pl" sz="1800">
                <a:latin typeface="Open Sans"/>
                <a:ea typeface="Open Sans"/>
                <a:cs typeface="Open Sans"/>
                <a:sym typeface="Open Sans"/>
              </a:rPr>
              <a:t>L</a:t>
            </a:r>
            <a:r>
              <a:rPr lang="pl" sz="1800">
                <a:solidFill>
                  <a:schemeClr val="dk1"/>
                </a:solidFill>
                <a:latin typeface="Open Sans"/>
                <a:ea typeface="Open Sans"/>
                <a:cs typeface="Open Sans"/>
                <a:sym typeface="Open Sans"/>
              </a:rPr>
              <a:t>iczymy, że zrealizujemy wszystkie założenia projektu i zainteresujemy nim liczne grono odbiorców w różnym wieku. Mamy nadzieję, że uda nam się zrealizować jego założenie i pokazać wielu osobom jak efektywnie się uczyć. </a:t>
            </a:r>
            <a:endParaRPr sz="1800">
              <a:solidFill>
                <a:schemeClr val="dk1"/>
              </a:solidFill>
              <a:latin typeface="Open Sans"/>
              <a:ea typeface="Open Sans"/>
              <a:cs typeface="Open Sans"/>
              <a:sym typeface="Open Sans"/>
            </a:endParaRPr>
          </a:p>
          <a:p>
            <a:pPr marL="0" lvl="0" indent="0" algn="l" rtl="0">
              <a:spcBef>
                <a:spcPts val="0"/>
              </a:spcBef>
              <a:spcAft>
                <a:spcPts val="0"/>
              </a:spcAft>
              <a:buNone/>
            </a:pPr>
            <a:r>
              <a:rPr lang="pl" sz="1800">
                <a:solidFill>
                  <a:schemeClr val="dk1"/>
                </a:solidFill>
                <a:latin typeface="Open Sans"/>
                <a:ea typeface="Open Sans"/>
                <a:cs typeface="Open Sans"/>
                <a:sym typeface="Open Sans"/>
              </a:rPr>
              <a:t>Projekt pokaże nam jak wiele takie inicjatywy mogą wnieść w życie każdego</a:t>
            </a:r>
            <a:endParaRPr sz="1800">
              <a:solidFill>
                <a:schemeClr val="dk1"/>
              </a:solidFill>
              <a:latin typeface="Open Sans"/>
              <a:ea typeface="Open Sans"/>
              <a:cs typeface="Open Sans"/>
              <a:sym typeface="Open Sans"/>
            </a:endParaRPr>
          </a:p>
          <a:p>
            <a:pPr marL="0" lvl="0" indent="0" algn="l" rtl="0">
              <a:spcBef>
                <a:spcPts val="0"/>
              </a:spcBef>
              <a:spcAft>
                <a:spcPts val="0"/>
              </a:spcAft>
              <a:buNone/>
            </a:pPr>
            <a:r>
              <a:rPr lang="pl" sz="1800">
                <a:solidFill>
                  <a:schemeClr val="dk1"/>
                </a:solidFill>
                <a:latin typeface="Open Sans"/>
                <a:ea typeface="Open Sans"/>
                <a:cs typeface="Open Sans"/>
                <a:sym typeface="Open Sans"/>
              </a:rPr>
              <a:t>z nas i sprawić, że będzie ono lepsze.</a:t>
            </a:r>
            <a:endParaRPr sz="1800">
              <a:solidFill>
                <a:schemeClr val="dk1"/>
              </a:solidFill>
              <a:latin typeface="Open Sans"/>
              <a:ea typeface="Open Sans"/>
              <a:cs typeface="Open Sans"/>
              <a:sym typeface="Open Sans"/>
            </a:endParaRPr>
          </a:p>
          <a:p>
            <a:pPr marL="0" lvl="0" indent="0" algn="l" rtl="0">
              <a:spcBef>
                <a:spcPts val="0"/>
              </a:spcBef>
              <a:spcAft>
                <a:spcPts val="0"/>
              </a:spcAft>
              <a:buNone/>
            </a:pPr>
            <a:endParaRPr sz="1800">
              <a:solidFill>
                <a:schemeClr val="dk1"/>
              </a:solidFill>
              <a:latin typeface="Open Sans"/>
              <a:ea typeface="Open Sans"/>
              <a:cs typeface="Open Sans"/>
              <a:sym typeface="Open Sans"/>
            </a:endParaRPr>
          </a:p>
        </p:txBody>
      </p:sp>
      <p:pic>
        <p:nvPicPr>
          <p:cNvPr id="145" name="Google Shape;145;p22"/>
          <p:cNvPicPr preferRelativeResize="0"/>
          <p:nvPr/>
        </p:nvPicPr>
        <p:blipFill>
          <a:blip r:embed="rId3">
            <a:alphaModFix/>
          </a:blip>
          <a:stretch>
            <a:fillRect/>
          </a:stretch>
        </p:blipFill>
        <p:spPr>
          <a:xfrm>
            <a:off x="6231575" y="3073850"/>
            <a:ext cx="1403200" cy="1403200"/>
          </a:xfrm>
          <a:prstGeom prst="rect">
            <a:avLst/>
          </a:prstGeom>
          <a:noFill/>
          <a:ln>
            <a:noFill/>
          </a:ln>
        </p:spPr>
      </p:pic>
      <p:pic>
        <p:nvPicPr>
          <p:cNvPr id="146" name="Google Shape;146;p22"/>
          <p:cNvPicPr preferRelativeResize="0"/>
          <p:nvPr/>
        </p:nvPicPr>
        <p:blipFill>
          <a:blip r:embed="rId4">
            <a:alphaModFix/>
          </a:blip>
          <a:stretch>
            <a:fillRect/>
          </a:stretch>
        </p:blipFill>
        <p:spPr>
          <a:xfrm>
            <a:off x="3922700" y="2963825"/>
            <a:ext cx="1298600" cy="1623250"/>
          </a:xfrm>
          <a:prstGeom prst="rect">
            <a:avLst/>
          </a:prstGeom>
          <a:noFill/>
          <a:ln>
            <a:noFill/>
          </a:ln>
        </p:spPr>
      </p:pic>
      <p:pic>
        <p:nvPicPr>
          <p:cNvPr id="147" name="Google Shape;147;p22"/>
          <p:cNvPicPr preferRelativeResize="0"/>
          <p:nvPr/>
        </p:nvPicPr>
        <p:blipFill>
          <a:blip r:embed="rId5">
            <a:alphaModFix/>
          </a:blip>
          <a:stretch>
            <a:fillRect/>
          </a:stretch>
        </p:blipFill>
        <p:spPr>
          <a:xfrm>
            <a:off x="1571401" y="2667850"/>
            <a:ext cx="1151075" cy="204637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3"/>
          <p:cNvSpPr txBox="1">
            <a:spLocks noGrp="1"/>
          </p:cNvSpPr>
          <p:nvPr>
            <p:ph type="title"/>
          </p:nvPr>
        </p:nvSpPr>
        <p:spPr>
          <a:xfrm>
            <a:off x="490250" y="450150"/>
            <a:ext cx="5878800" cy="5829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pl">
                <a:latin typeface="Maven Pro"/>
                <a:ea typeface="Maven Pro"/>
                <a:cs typeface="Maven Pro"/>
                <a:sym typeface="Maven Pro"/>
              </a:rPr>
              <a:t>Nasza opinia</a:t>
            </a:r>
            <a:endParaRPr>
              <a:latin typeface="Maven Pro"/>
              <a:ea typeface="Maven Pro"/>
              <a:cs typeface="Maven Pro"/>
              <a:sym typeface="Maven Pro"/>
            </a:endParaRPr>
          </a:p>
        </p:txBody>
      </p:sp>
      <p:sp>
        <p:nvSpPr>
          <p:cNvPr id="153" name="Google Shape;153;p23"/>
          <p:cNvSpPr txBox="1"/>
          <p:nvPr/>
        </p:nvSpPr>
        <p:spPr>
          <a:xfrm>
            <a:off x="490250" y="1303125"/>
            <a:ext cx="8229600" cy="353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pl" sz="1800">
                <a:solidFill>
                  <a:schemeClr val="dk1"/>
                </a:solidFill>
                <a:latin typeface="Open Sans"/>
                <a:ea typeface="Open Sans"/>
                <a:cs typeface="Open Sans"/>
                <a:sym typeface="Open Sans"/>
              </a:rPr>
              <a:t>Nasz projekt ,,Nauka to sztuka” to projekt na czasie, który będzie cieszył  się dużym zainteresowaniem, ale przede wszystkim będzie to sposób pomocy osobom, które takiej pomocy potrzebują. Projekt uświadamia nam, jak ważna jest w dzisiejszym świecie rozmowa, integracja, spotkania, przebywanie ze sobą w świecie realnym, a nie wirtualnym.</a:t>
            </a:r>
            <a:endParaRPr sz="1800">
              <a:solidFill>
                <a:schemeClr val="dk1"/>
              </a:solidFill>
              <a:latin typeface="Open Sans"/>
              <a:ea typeface="Open Sans"/>
              <a:cs typeface="Open Sans"/>
              <a:sym typeface="Open Sans"/>
            </a:endParaRPr>
          </a:p>
        </p:txBody>
      </p:sp>
      <p:pic>
        <p:nvPicPr>
          <p:cNvPr id="154" name="Google Shape;154;p23"/>
          <p:cNvPicPr preferRelativeResize="0"/>
          <p:nvPr/>
        </p:nvPicPr>
        <p:blipFill>
          <a:blip r:embed="rId3">
            <a:alphaModFix/>
          </a:blip>
          <a:stretch>
            <a:fillRect/>
          </a:stretch>
        </p:blipFill>
        <p:spPr>
          <a:xfrm>
            <a:off x="2514600" y="2990850"/>
            <a:ext cx="4114800" cy="20190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4"/>
          <p:cNvSpPr txBox="1">
            <a:spLocks noGrp="1"/>
          </p:cNvSpPr>
          <p:nvPr>
            <p:ph type="title"/>
          </p:nvPr>
        </p:nvSpPr>
        <p:spPr>
          <a:xfrm>
            <a:off x="490250" y="450150"/>
            <a:ext cx="5878800" cy="4090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pl" sz="6500">
                <a:latin typeface="Maven Pro"/>
                <a:ea typeface="Maven Pro"/>
                <a:cs typeface="Maven Pro"/>
                <a:sym typeface="Maven Pro"/>
              </a:rPr>
              <a:t>DZIĘKUJEMY</a:t>
            </a:r>
            <a:endParaRPr sz="6500">
              <a:latin typeface="Maven Pro"/>
              <a:ea typeface="Maven Pro"/>
              <a:cs typeface="Maven Pro"/>
              <a:sym typeface="Maven Pro"/>
            </a:endParaRPr>
          </a:p>
          <a:p>
            <a:pPr marL="0" lvl="0" indent="0" algn="l" rtl="0">
              <a:spcBef>
                <a:spcPts val="0"/>
              </a:spcBef>
              <a:spcAft>
                <a:spcPts val="0"/>
              </a:spcAft>
              <a:buNone/>
            </a:pPr>
            <a:r>
              <a:rPr lang="pl" sz="6500">
                <a:latin typeface="Maven Pro"/>
                <a:ea typeface="Maven Pro"/>
                <a:cs typeface="Maven Pro"/>
                <a:sym typeface="Maven Pro"/>
              </a:rPr>
              <a:t>ZA UWAGĘ</a:t>
            </a:r>
            <a:endParaRPr sz="6500">
              <a:latin typeface="Maven Pro"/>
              <a:ea typeface="Maven Pro"/>
              <a:cs typeface="Maven Pro"/>
              <a:sym typeface="Maven Pro"/>
            </a:endParaRPr>
          </a:p>
        </p:txBody>
      </p:sp>
      <p:sp>
        <p:nvSpPr>
          <p:cNvPr id="160" name="Google Shape;160;p24"/>
          <p:cNvSpPr txBox="1"/>
          <p:nvPr/>
        </p:nvSpPr>
        <p:spPr>
          <a:xfrm>
            <a:off x="6609150" y="3292900"/>
            <a:ext cx="2375700" cy="404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pl" sz="1800">
                <a:solidFill>
                  <a:schemeClr val="dk1"/>
                </a:solidFill>
                <a:latin typeface="Open Sans"/>
                <a:ea typeface="Open Sans"/>
                <a:cs typeface="Open Sans"/>
                <a:sym typeface="Open Sans"/>
              </a:rPr>
              <a:t>Zuzanna Pałczyńska</a:t>
            </a:r>
            <a:endParaRPr sz="1800">
              <a:solidFill>
                <a:schemeClr val="dk1"/>
              </a:solidFill>
              <a:latin typeface="Open Sans"/>
              <a:ea typeface="Open Sans"/>
              <a:cs typeface="Open Sans"/>
              <a:sym typeface="Open Sans"/>
            </a:endParaRPr>
          </a:p>
          <a:p>
            <a:pPr marL="0" lvl="0" indent="0" algn="l" rtl="0">
              <a:spcBef>
                <a:spcPts val="0"/>
              </a:spcBef>
              <a:spcAft>
                <a:spcPts val="0"/>
              </a:spcAft>
              <a:buNone/>
            </a:pPr>
            <a:r>
              <a:rPr lang="pl" sz="1800">
                <a:solidFill>
                  <a:schemeClr val="dk1"/>
                </a:solidFill>
                <a:latin typeface="Open Sans"/>
                <a:ea typeface="Open Sans"/>
                <a:cs typeface="Open Sans"/>
                <a:sym typeface="Open Sans"/>
              </a:rPr>
              <a:t>Wiktoria Kulas</a:t>
            </a:r>
            <a:endParaRPr sz="1800">
              <a:solidFill>
                <a:schemeClr val="dk1"/>
              </a:solidFill>
              <a:latin typeface="Open Sans"/>
              <a:ea typeface="Open Sans"/>
              <a:cs typeface="Open Sans"/>
              <a:sym typeface="Open Sans"/>
            </a:endParaRPr>
          </a:p>
          <a:p>
            <a:pPr marL="0" lvl="0" indent="0" algn="l" rtl="0">
              <a:spcBef>
                <a:spcPts val="0"/>
              </a:spcBef>
              <a:spcAft>
                <a:spcPts val="0"/>
              </a:spcAft>
              <a:buNone/>
            </a:pPr>
            <a:r>
              <a:rPr lang="pl" sz="1800">
                <a:solidFill>
                  <a:schemeClr val="dk1"/>
                </a:solidFill>
                <a:latin typeface="Open Sans"/>
                <a:ea typeface="Open Sans"/>
                <a:cs typeface="Open Sans"/>
                <a:sym typeface="Open Sans"/>
              </a:rPr>
              <a:t>Patrycja Dzimira</a:t>
            </a:r>
            <a:endParaRPr sz="1800">
              <a:solidFill>
                <a:schemeClr val="dk1"/>
              </a:solidFill>
              <a:latin typeface="Open Sans"/>
              <a:ea typeface="Open Sans"/>
              <a:cs typeface="Open Sans"/>
              <a:sym typeface="Open Sans"/>
            </a:endParaRPr>
          </a:p>
          <a:p>
            <a:pPr marL="0" lvl="0" indent="0" algn="l" rtl="0">
              <a:spcBef>
                <a:spcPts val="0"/>
              </a:spcBef>
              <a:spcAft>
                <a:spcPts val="0"/>
              </a:spcAft>
              <a:buNone/>
            </a:pPr>
            <a:r>
              <a:rPr lang="pl" sz="1800">
                <a:solidFill>
                  <a:schemeClr val="dk1"/>
                </a:solidFill>
                <a:latin typeface="Open Sans"/>
                <a:ea typeface="Open Sans"/>
                <a:cs typeface="Open Sans"/>
                <a:sym typeface="Open Sans"/>
              </a:rPr>
              <a:t>Paulina Głąb</a:t>
            </a:r>
            <a:endParaRPr sz="1800">
              <a:solidFill>
                <a:schemeClr val="dk1"/>
              </a:solidFill>
              <a:latin typeface="Open Sans"/>
              <a:ea typeface="Open Sans"/>
              <a:cs typeface="Open Sans"/>
              <a:sym typeface="Open Sans"/>
            </a:endParaRPr>
          </a:p>
          <a:p>
            <a:pPr marL="0" lvl="0" indent="0" algn="l" rtl="0">
              <a:spcBef>
                <a:spcPts val="0"/>
              </a:spcBef>
              <a:spcAft>
                <a:spcPts val="0"/>
              </a:spcAft>
              <a:buNone/>
            </a:pPr>
            <a:r>
              <a:rPr lang="pl" sz="1800">
                <a:solidFill>
                  <a:schemeClr val="dk1"/>
                </a:solidFill>
                <a:latin typeface="Open Sans"/>
                <a:ea typeface="Open Sans"/>
                <a:cs typeface="Open Sans"/>
                <a:sym typeface="Open Sans"/>
              </a:rPr>
              <a:t>Zofia Mazepa</a:t>
            </a:r>
            <a:endParaRPr sz="1800">
              <a:solidFill>
                <a:schemeClr val="dk1"/>
              </a:solidFill>
              <a:latin typeface="Open Sans"/>
              <a:ea typeface="Open Sans"/>
              <a:cs typeface="Open Sans"/>
              <a:sym typeface="Open Sans"/>
            </a:endParaRPr>
          </a:p>
        </p:txBody>
      </p:sp>
      <p:pic>
        <p:nvPicPr>
          <p:cNvPr id="161" name="Google Shape;161;p24"/>
          <p:cNvPicPr preferRelativeResize="0"/>
          <p:nvPr/>
        </p:nvPicPr>
        <p:blipFill>
          <a:blip r:embed="rId3">
            <a:alphaModFix/>
          </a:blip>
          <a:stretch>
            <a:fillRect/>
          </a:stretch>
        </p:blipFill>
        <p:spPr>
          <a:xfrm>
            <a:off x="6609150" y="-242650"/>
            <a:ext cx="2009626" cy="33976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4"/>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pl">
                <a:latin typeface="Maven Pro"/>
                <a:ea typeface="Maven Pro"/>
                <a:cs typeface="Maven Pro"/>
                <a:sym typeface="Maven Pro"/>
              </a:rPr>
              <a:t>Cel projektu</a:t>
            </a:r>
            <a:endParaRPr>
              <a:latin typeface="Maven Pro"/>
              <a:ea typeface="Maven Pro"/>
              <a:cs typeface="Maven Pro"/>
              <a:sym typeface="Maven Pro"/>
            </a:endParaRPr>
          </a:p>
        </p:txBody>
      </p:sp>
      <p:sp>
        <p:nvSpPr>
          <p:cNvPr id="70" name="Google Shape;70;p14"/>
          <p:cNvSpPr txBox="1">
            <a:spLocks noGrp="1"/>
          </p:cNvSpPr>
          <p:nvPr>
            <p:ph type="body" idx="1"/>
          </p:nvPr>
        </p:nvSpPr>
        <p:spPr>
          <a:xfrm>
            <a:off x="311700" y="1305475"/>
            <a:ext cx="8520600" cy="33540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pl" sz="2200"/>
              <a:t>Zauważyłyśmy, że wielu naszych rówieśników spędza dużo czasu nad nauką, ale nie zawsze przynosi im to efekty. Dlatego w naszym projekcie chcemy dotrzeć do jak największej liczby osób i przedstawić im nasze sposoby aby nauka była prostsza i skuteczniejsza, ale także pokazać jak zaoszczędzić czas. </a:t>
            </a:r>
            <a:endParaRPr sz="2200"/>
          </a:p>
        </p:txBody>
      </p:sp>
      <p:pic>
        <p:nvPicPr>
          <p:cNvPr id="71" name="Google Shape;71;p14"/>
          <p:cNvPicPr preferRelativeResize="0"/>
          <p:nvPr/>
        </p:nvPicPr>
        <p:blipFill>
          <a:blip r:embed="rId3">
            <a:alphaModFix/>
          </a:blip>
          <a:stretch>
            <a:fillRect/>
          </a:stretch>
        </p:blipFill>
        <p:spPr>
          <a:xfrm>
            <a:off x="6372347" y="3429222"/>
            <a:ext cx="1926850" cy="1282225"/>
          </a:xfrm>
          <a:prstGeom prst="rect">
            <a:avLst/>
          </a:prstGeom>
          <a:noFill/>
          <a:ln>
            <a:noFill/>
          </a:ln>
        </p:spPr>
      </p:pic>
      <p:pic>
        <p:nvPicPr>
          <p:cNvPr id="72" name="Google Shape;72;p14"/>
          <p:cNvPicPr preferRelativeResize="0"/>
          <p:nvPr/>
        </p:nvPicPr>
        <p:blipFill>
          <a:blip r:embed="rId4">
            <a:alphaModFix/>
          </a:blip>
          <a:stretch>
            <a:fillRect/>
          </a:stretch>
        </p:blipFill>
        <p:spPr>
          <a:xfrm>
            <a:off x="424297" y="3429222"/>
            <a:ext cx="1926841" cy="1282225"/>
          </a:xfrm>
          <a:prstGeom prst="rect">
            <a:avLst/>
          </a:prstGeom>
          <a:noFill/>
          <a:ln>
            <a:noFill/>
          </a:ln>
        </p:spPr>
      </p:pic>
      <p:pic>
        <p:nvPicPr>
          <p:cNvPr id="73" name="Google Shape;73;p14"/>
          <p:cNvPicPr preferRelativeResize="0"/>
          <p:nvPr/>
        </p:nvPicPr>
        <p:blipFill>
          <a:blip r:embed="rId5">
            <a:alphaModFix/>
          </a:blip>
          <a:stretch>
            <a:fillRect/>
          </a:stretch>
        </p:blipFill>
        <p:spPr>
          <a:xfrm>
            <a:off x="3286600" y="3429225"/>
            <a:ext cx="2204507" cy="12822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5"/>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pl">
                <a:latin typeface="Maven Pro"/>
                <a:ea typeface="Maven Pro"/>
                <a:cs typeface="Maven Pro"/>
                <a:sym typeface="Maven Pro"/>
              </a:rPr>
              <a:t>Fundacja ,,Teraz Nauka’’</a:t>
            </a:r>
            <a:endParaRPr>
              <a:latin typeface="Maven Pro"/>
              <a:ea typeface="Maven Pro"/>
              <a:cs typeface="Maven Pro"/>
              <a:sym typeface="Maven Pro"/>
            </a:endParaRPr>
          </a:p>
        </p:txBody>
      </p:sp>
      <p:sp>
        <p:nvSpPr>
          <p:cNvPr id="79" name="Google Shape;79;p15"/>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pl"/>
              <a:t>Naszym sponsorem, fundacją partnerską jest fundacja ,,Teraz Nauka’’.</a:t>
            </a:r>
            <a:endParaRPr/>
          </a:p>
          <a:p>
            <a:pPr marL="0" lvl="0" indent="0" algn="l" rtl="0">
              <a:spcBef>
                <a:spcPts val="1200"/>
              </a:spcBef>
              <a:spcAft>
                <a:spcPts val="0"/>
              </a:spcAft>
              <a:buNone/>
            </a:pPr>
            <a:r>
              <a:rPr lang="pl"/>
              <a:t>Celem fundacji jest podejmowanie społecznie i gospodarczo użytecznej działalności na rzecz programowania nauki i edukacji. Fundacja tak jak i my zajmuje się też popularyzowaniem skutecznych sposobów nauki.</a:t>
            </a:r>
            <a:endParaRPr/>
          </a:p>
          <a:p>
            <a:pPr marL="0" lvl="0" indent="0" algn="l" rtl="0">
              <a:spcBef>
                <a:spcPts val="1200"/>
              </a:spcBef>
              <a:spcAft>
                <a:spcPts val="1200"/>
              </a:spcAft>
              <a:buNone/>
            </a:pPr>
            <a:r>
              <a:rPr lang="pl"/>
              <a:t>Fundacja kieruje się bardzo podobnymi wartościami, jak nasz projekt, dzięki czemu możemy stworzyć idealną współpracę.</a:t>
            </a:r>
            <a:endParaRPr/>
          </a:p>
        </p:txBody>
      </p:sp>
      <p:pic>
        <p:nvPicPr>
          <p:cNvPr id="80" name="Google Shape;80;p15"/>
          <p:cNvPicPr preferRelativeResize="0"/>
          <p:nvPr/>
        </p:nvPicPr>
        <p:blipFill>
          <a:blip r:embed="rId3">
            <a:alphaModFix/>
          </a:blip>
          <a:stretch>
            <a:fillRect/>
          </a:stretch>
        </p:blipFill>
        <p:spPr>
          <a:xfrm>
            <a:off x="3699225" y="3534300"/>
            <a:ext cx="1428750" cy="14287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6"/>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pl">
                <a:latin typeface="Maven Pro"/>
                <a:ea typeface="Maven Pro"/>
                <a:cs typeface="Maven Pro"/>
                <a:sym typeface="Maven Pro"/>
              </a:rPr>
              <a:t>Pomysł na projekt ,,Nauka to sztuka’’</a:t>
            </a:r>
            <a:endParaRPr>
              <a:latin typeface="Maven Pro"/>
              <a:ea typeface="Maven Pro"/>
              <a:cs typeface="Maven Pro"/>
              <a:sym typeface="Maven Pro"/>
            </a:endParaRPr>
          </a:p>
        </p:txBody>
      </p:sp>
      <p:sp>
        <p:nvSpPr>
          <p:cNvPr id="86" name="Google Shape;86;p16"/>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pl"/>
              <a:t>Jako, że uczęszczamy do szkoły ponadpodstawowej zdajemy sobie sprawę jak ciężka może być nauka. Materiał jest obszerny, czasu brak, przez te czynniki postanowiłyśmy odnaleźć skuteczne sposoby na naukę, aby zaoszczędzić czas i uczyć się z jakimś efektem. Gdy zauważyłyśmy, że nasze sposoby działają postanowiłyśmy podzielić się nimi z innymi rówieśnikami, którzy aktualnie borykają się z tym problemem.</a:t>
            </a:r>
            <a:endParaRPr/>
          </a:p>
        </p:txBody>
      </p:sp>
      <p:pic>
        <p:nvPicPr>
          <p:cNvPr id="87" name="Google Shape;87;p16"/>
          <p:cNvPicPr preferRelativeResize="0"/>
          <p:nvPr/>
        </p:nvPicPr>
        <p:blipFill>
          <a:blip r:embed="rId3">
            <a:alphaModFix/>
          </a:blip>
          <a:stretch>
            <a:fillRect/>
          </a:stretch>
        </p:blipFill>
        <p:spPr>
          <a:xfrm rot="708782">
            <a:off x="6291712" y="2875572"/>
            <a:ext cx="1279130" cy="2087611"/>
          </a:xfrm>
          <a:prstGeom prst="rect">
            <a:avLst/>
          </a:prstGeom>
          <a:noFill/>
          <a:ln>
            <a:noFill/>
          </a:ln>
        </p:spPr>
      </p:pic>
      <p:pic>
        <p:nvPicPr>
          <p:cNvPr id="88" name="Google Shape;88;p16"/>
          <p:cNvPicPr preferRelativeResize="0"/>
          <p:nvPr/>
        </p:nvPicPr>
        <p:blipFill>
          <a:blip r:embed="rId4">
            <a:alphaModFix/>
          </a:blip>
          <a:stretch>
            <a:fillRect/>
          </a:stretch>
        </p:blipFill>
        <p:spPr>
          <a:xfrm rot="-1496680">
            <a:off x="487844" y="3334384"/>
            <a:ext cx="923414" cy="1564259"/>
          </a:xfrm>
          <a:prstGeom prst="rect">
            <a:avLst/>
          </a:prstGeom>
          <a:noFill/>
          <a:ln>
            <a:noFill/>
          </a:ln>
        </p:spPr>
      </p:pic>
      <p:pic>
        <p:nvPicPr>
          <p:cNvPr id="89" name="Google Shape;89;p16"/>
          <p:cNvPicPr preferRelativeResize="0"/>
          <p:nvPr/>
        </p:nvPicPr>
        <p:blipFill>
          <a:blip r:embed="rId5">
            <a:alphaModFix/>
          </a:blip>
          <a:stretch>
            <a:fillRect/>
          </a:stretch>
        </p:blipFill>
        <p:spPr>
          <a:xfrm rot="852008">
            <a:off x="3585661" y="3210900"/>
            <a:ext cx="840650" cy="174560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7"/>
          <p:cNvSpPr txBox="1">
            <a:spLocks noGrp="1"/>
          </p:cNvSpPr>
          <p:nvPr>
            <p:ph type="title"/>
          </p:nvPr>
        </p:nvSpPr>
        <p:spPr>
          <a:xfrm>
            <a:off x="311700" y="326525"/>
            <a:ext cx="85206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pl">
                <a:latin typeface="Maven Pro"/>
                <a:ea typeface="Maven Pro"/>
                <a:cs typeface="Maven Pro"/>
                <a:sym typeface="Maven Pro"/>
              </a:rPr>
              <a:t>Co chcemy osiągnąć</a:t>
            </a:r>
            <a:endParaRPr>
              <a:latin typeface="Maven Pro"/>
              <a:ea typeface="Maven Pro"/>
              <a:cs typeface="Maven Pro"/>
              <a:sym typeface="Maven Pro"/>
            </a:endParaRPr>
          </a:p>
        </p:txBody>
      </p:sp>
      <p:sp>
        <p:nvSpPr>
          <p:cNvPr id="95" name="Google Shape;95;p17"/>
          <p:cNvSpPr txBox="1">
            <a:spLocks noGrp="1"/>
          </p:cNvSpPr>
          <p:nvPr>
            <p:ph type="body" idx="1"/>
          </p:nvPr>
        </p:nvSpPr>
        <p:spPr>
          <a:xfrm>
            <a:off x="311700" y="1225225"/>
            <a:ext cx="8520600" cy="3354000"/>
          </a:xfrm>
          <a:prstGeom prst="rect">
            <a:avLst/>
          </a:prstGeom>
          <a:ln>
            <a:noFill/>
          </a:ln>
        </p:spPr>
        <p:txBody>
          <a:bodyPr spcFirstLastPara="1" wrap="square" lIns="91425" tIns="91425" rIns="91425" bIns="91425" anchor="t" anchorCtr="0">
            <a:noAutofit/>
          </a:bodyPr>
          <a:lstStyle/>
          <a:p>
            <a:pPr marL="0" lvl="0" indent="0" algn="l" rtl="0">
              <a:spcBef>
                <a:spcPts val="0"/>
              </a:spcBef>
              <a:spcAft>
                <a:spcPts val="0"/>
              </a:spcAft>
              <a:buNone/>
            </a:pPr>
            <a:r>
              <a:rPr lang="pl"/>
              <a:t>W celu rozpromowania oraz  dotarcia do jak największej liczby osób:</a:t>
            </a:r>
            <a:endParaRPr sz="1600"/>
          </a:p>
          <a:p>
            <a:pPr marL="457200" lvl="0" indent="-342900" algn="l" rtl="0">
              <a:lnSpc>
                <a:spcPct val="100000"/>
              </a:lnSpc>
              <a:spcBef>
                <a:spcPts val="1200"/>
              </a:spcBef>
              <a:spcAft>
                <a:spcPts val="0"/>
              </a:spcAft>
              <a:buSzPts val="1800"/>
              <a:buChar char="●"/>
            </a:pPr>
            <a:r>
              <a:rPr lang="pl"/>
              <a:t>Zaprojektujemy ulotki promocyjne,</a:t>
            </a:r>
            <a:endParaRPr/>
          </a:p>
          <a:p>
            <a:pPr marL="0" lvl="0" indent="0" algn="l" rtl="0">
              <a:lnSpc>
                <a:spcPct val="100000"/>
              </a:lnSpc>
              <a:spcBef>
                <a:spcPts val="1200"/>
              </a:spcBef>
              <a:spcAft>
                <a:spcPts val="0"/>
              </a:spcAft>
              <a:buNone/>
            </a:pPr>
            <a:endParaRPr sz="1600"/>
          </a:p>
          <a:p>
            <a:pPr marL="457200" lvl="0" indent="-342900" algn="l" rtl="0">
              <a:lnSpc>
                <a:spcPct val="100000"/>
              </a:lnSpc>
              <a:spcBef>
                <a:spcPts val="1200"/>
              </a:spcBef>
              <a:spcAft>
                <a:spcPts val="0"/>
              </a:spcAft>
              <a:buSzPts val="1800"/>
              <a:buChar char="●"/>
            </a:pPr>
            <a:r>
              <a:rPr lang="pl"/>
              <a:t>Rozwiesimy ulotki  w pobliskich miejscowościach,</a:t>
            </a:r>
            <a:endParaRPr/>
          </a:p>
          <a:p>
            <a:pPr marL="0" lvl="0" indent="0" algn="l" rtl="0">
              <a:lnSpc>
                <a:spcPct val="100000"/>
              </a:lnSpc>
              <a:spcBef>
                <a:spcPts val="1200"/>
              </a:spcBef>
              <a:spcAft>
                <a:spcPts val="0"/>
              </a:spcAft>
              <a:buNone/>
            </a:pPr>
            <a:endParaRPr sz="1600"/>
          </a:p>
          <a:p>
            <a:pPr marL="457200" lvl="0" indent="-342900" algn="l" rtl="0">
              <a:lnSpc>
                <a:spcPct val="100000"/>
              </a:lnSpc>
              <a:spcBef>
                <a:spcPts val="1200"/>
              </a:spcBef>
              <a:spcAft>
                <a:spcPts val="0"/>
              </a:spcAft>
              <a:buSzPts val="1800"/>
              <a:buChar char="●"/>
            </a:pPr>
            <a:r>
              <a:rPr lang="pl"/>
              <a:t>Zaprojektujemy posty,</a:t>
            </a:r>
            <a:endParaRPr/>
          </a:p>
          <a:p>
            <a:pPr marL="0" lvl="0" indent="0" algn="l" rtl="0">
              <a:lnSpc>
                <a:spcPct val="100000"/>
              </a:lnSpc>
              <a:spcBef>
                <a:spcPts val="1200"/>
              </a:spcBef>
              <a:spcAft>
                <a:spcPts val="0"/>
              </a:spcAft>
              <a:buNone/>
            </a:pPr>
            <a:endParaRPr sz="1600"/>
          </a:p>
          <a:p>
            <a:pPr marL="457200" lvl="0" indent="-342900" algn="l" rtl="0">
              <a:lnSpc>
                <a:spcPct val="100000"/>
              </a:lnSpc>
              <a:spcBef>
                <a:spcPts val="1200"/>
              </a:spcBef>
              <a:spcAft>
                <a:spcPts val="0"/>
              </a:spcAft>
              <a:buSzPts val="1800"/>
              <a:buChar char="●"/>
            </a:pPr>
            <a:r>
              <a:rPr lang="pl"/>
              <a:t>Opublikujemy posty w mediach społecznościowych,</a:t>
            </a:r>
            <a:endParaRPr/>
          </a:p>
          <a:p>
            <a:pPr marL="914400" lvl="0" indent="0" algn="l" rtl="0">
              <a:spcBef>
                <a:spcPts val="1200"/>
              </a:spcBef>
              <a:spcAft>
                <a:spcPts val="0"/>
              </a:spcAft>
              <a:buNone/>
            </a:pPr>
            <a:endParaRPr sz="1600"/>
          </a:p>
          <a:p>
            <a:pPr marL="914400" lvl="0" indent="0" algn="l" rtl="0">
              <a:spcBef>
                <a:spcPts val="1200"/>
              </a:spcBef>
              <a:spcAft>
                <a:spcPts val="1200"/>
              </a:spcAft>
              <a:buNone/>
            </a:pPr>
            <a:endParaRPr sz="16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8"/>
          <p:cNvSpPr/>
          <p:nvPr/>
        </p:nvSpPr>
        <p:spPr>
          <a:xfrm>
            <a:off x="4976325" y="1067275"/>
            <a:ext cx="3780600" cy="2122500"/>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01" name="Google Shape;101;p18"/>
          <p:cNvSpPr/>
          <p:nvPr/>
        </p:nvSpPr>
        <p:spPr>
          <a:xfrm>
            <a:off x="4706300" y="2663600"/>
            <a:ext cx="4243500" cy="1496100"/>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02" name="Google Shape;102;p18"/>
          <p:cNvSpPr txBox="1">
            <a:spLocks noGrp="1"/>
          </p:cNvSpPr>
          <p:nvPr>
            <p:ph type="subTitle" idx="1"/>
          </p:nvPr>
        </p:nvSpPr>
        <p:spPr>
          <a:xfrm>
            <a:off x="265500" y="2015350"/>
            <a:ext cx="4045200" cy="2883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l" sz="2300">
                <a:highlight>
                  <a:srgbClr val="FFFFFF"/>
                </a:highlight>
              </a:rPr>
              <a:t>W obecnych czasach, gdzie social media stanowią integralną część coraz większej liczby osób, obecność w nich jest niemal obowiązkowa w szczególności u młodzieży . </a:t>
            </a:r>
            <a:r>
              <a:rPr lang="pl" sz="2300"/>
              <a:t>Stworzenie kont na mediach społecznościowych tj. tiktok czy instagram może nam przynieść rozgłos. </a:t>
            </a:r>
            <a:endParaRPr sz="2300"/>
          </a:p>
        </p:txBody>
      </p:sp>
      <p:sp>
        <p:nvSpPr>
          <p:cNvPr id="103" name="Google Shape;103;p18"/>
          <p:cNvSpPr txBox="1">
            <a:spLocks noGrp="1"/>
          </p:cNvSpPr>
          <p:nvPr>
            <p:ph type="title"/>
          </p:nvPr>
        </p:nvSpPr>
        <p:spPr>
          <a:xfrm>
            <a:off x="265500" y="634200"/>
            <a:ext cx="4045200" cy="1208700"/>
          </a:xfrm>
          <a:prstGeom prst="rect">
            <a:avLst/>
          </a:prstGeom>
          <a:effectLst>
            <a:outerShdw dist="9525" algn="bl" rotWithShape="0">
              <a:schemeClr val="accent1"/>
            </a:outerShdw>
          </a:effectLst>
        </p:spPr>
        <p:txBody>
          <a:bodyPr spcFirstLastPara="1" wrap="square" lIns="91425" tIns="91425" rIns="91425" bIns="91425" anchor="b" anchorCtr="0">
            <a:noAutofit/>
          </a:bodyPr>
          <a:lstStyle/>
          <a:p>
            <a:pPr marL="0" lvl="0" indent="0" algn="l" rtl="0">
              <a:spcBef>
                <a:spcPts val="0"/>
              </a:spcBef>
              <a:spcAft>
                <a:spcPts val="0"/>
              </a:spcAft>
              <a:buNone/>
            </a:pPr>
            <a:r>
              <a:rPr lang="pl" sz="3300"/>
              <a:t>Stworzenie kont na portalach społecznościowych</a:t>
            </a:r>
            <a:endParaRPr sz="3300"/>
          </a:p>
        </p:txBody>
      </p:sp>
      <p:pic>
        <p:nvPicPr>
          <p:cNvPr id="104" name="Google Shape;104;p18"/>
          <p:cNvPicPr preferRelativeResize="0"/>
          <p:nvPr/>
        </p:nvPicPr>
        <p:blipFill rotWithShape="1">
          <a:blip r:embed="rId3">
            <a:alphaModFix/>
          </a:blip>
          <a:srcRect l="17003" t="17011" r="17650" b="18476"/>
          <a:stretch/>
        </p:blipFill>
        <p:spPr>
          <a:xfrm>
            <a:off x="7689450" y="2843050"/>
            <a:ext cx="1177500" cy="1228500"/>
          </a:xfrm>
          <a:prstGeom prst="flowChartAlternateProcess">
            <a:avLst/>
          </a:prstGeom>
          <a:noFill/>
          <a:ln>
            <a:noFill/>
          </a:ln>
        </p:spPr>
      </p:pic>
      <p:pic>
        <p:nvPicPr>
          <p:cNvPr id="105" name="Google Shape;105;p18"/>
          <p:cNvPicPr preferRelativeResize="0"/>
          <p:nvPr/>
        </p:nvPicPr>
        <p:blipFill>
          <a:blip r:embed="rId4">
            <a:alphaModFix/>
          </a:blip>
          <a:stretch>
            <a:fillRect/>
          </a:stretch>
        </p:blipFill>
        <p:spPr>
          <a:xfrm>
            <a:off x="5106588" y="1167500"/>
            <a:ext cx="1496100" cy="1496100"/>
          </a:xfrm>
          <a:prstGeom prst="flowChartAlternateProcess">
            <a:avLst/>
          </a:prstGeom>
          <a:noFill/>
          <a:ln>
            <a:noFill/>
          </a:ln>
        </p:spPr>
      </p:pic>
      <p:pic>
        <p:nvPicPr>
          <p:cNvPr id="106" name="Google Shape;106;p18"/>
          <p:cNvPicPr preferRelativeResize="0"/>
          <p:nvPr/>
        </p:nvPicPr>
        <p:blipFill rotWithShape="1">
          <a:blip r:embed="rId5">
            <a:alphaModFix/>
          </a:blip>
          <a:srcRect l="16142" t="15084" r="15458" b="14719"/>
          <a:stretch/>
        </p:blipFill>
        <p:spPr>
          <a:xfrm>
            <a:off x="6268475" y="2852950"/>
            <a:ext cx="1177500" cy="1208700"/>
          </a:xfrm>
          <a:prstGeom prst="flowChartAlternateProcess">
            <a:avLst/>
          </a:prstGeom>
          <a:noFill/>
          <a:ln>
            <a:noFill/>
          </a:ln>
        </p:spPr>
      </p:pic>
      <p:pic>
        <p:nvPicPr>
          <p:cNvPr id="107" name="Google Shape;107;p18"/>
          <p:cNvPicPr preferRelativeResize="0"/>
          <p:nvPr/>
        </p:nvPicPr>
        <p:blipFill>
          <a:blip r:embed="rId6">
            <a:alphaModFix/>
          </a:blip>
          <a:stretch>
            <a:fillRect/>
          </a:stretch>
        </p:blipFill>
        <p:spPr>
          <a:xfrm>
            <a:off x="6790313" y="1259362"/>
            <a:ext cx="1896000" cy="1312384"/>
          </a:xfrm>
          <a:prstGeom prst="rect">
            <a:avLst/>
          </a:prstGeom>
          <a:noFill/>
          <a:ln>
            <a:noFill/>
          </a:ln>
        </p:spPr>
      </p:pic>
      <p:pic>
        <p:nvPicPr>
          <p:cNvPr id="108" name="Google Shape;108;p18"/>
          <p:cNvPicPr preferRelativeResize="0"/>
          <p:nvPr/>
        </p:nvPicPr>
        <p:blipFill rotWithShape="1">
          <a:blip r:embed="rId7">
            <a:alphaModFix/>
          </a:blip>
          <a:srcRect l="10494" r="11477"/>
          <a:stretch/>
        </p:blipFill>
        <p:spPr>
          <a:xfrm>
            <a:off x="4780900" y="2852950"/>
            <a:ext cx="1244100" cy="1208700"/>
          </a:xfrm>
          <a:prstGeom prst="flowChartAlternateProcess">
            <a:avLst/>
          </a:prstGeom>
          <a:noFill/>
          <a:ln>
            <a:noFill/>
          </a:ln>
        </p:spPr>
      </p:pic>
      <p:sp>
        <p:nvSpPr>
          <p:cNvPr id="109" name="Google Shape;109;p18"/>
          <p:cNvSpPr txBox="1"/>
          <p:nvPr/>
        </p:nvSpPr>
        <p:spPr>
          <a:xfrm>
            <a:off x="446697" y="2307230"/>
            <a:ext cx="4551300" cy="463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1"/>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9"/>
          <p:cNvSpPr txBox="1">
            <a:spLocks noGrp="1"/>
          </p:cNvSpPr>
          <p:nvPr>
            <p:ph type="title"/>
          </p:nvPr>
        </p:nvSpPr>
        <p:spPr>
          <a:xfrm>
            <a:off x="155700" y="724200"/>
            <a:ext cx="4416300" cy="1061700"/>
          </a:xfrm>
          <a:prstGeom prst="rect">
            <a:avLst/>
          </a:prstGeom>
          <a:effectLst>
            <a:outerShdw dist="9525" algn="bl" rotWithShape="0">
              <a:schemeClr val="accent1"/>
            </a:outerShdw>
          </a:effectLst>
        </p:spPr>
        <p:txBody>
          <a:bodyPr spcFirstLastPara="1" wrap="square" lIns="91425" tIns="91425" rIns="91425" bIns="91425" anchor="b" anchorCtr="0">
            <a:noAutofit/>
          </a:bodyPr>
          <a:lstStyle/>
          <a:p>
            <a:pPr marL="0" lvl="0" indent="0" algn="l" rtl="0">
              <a:spcBef>
                <a:spcPts val="0"/>
              </a:spcBef>
              <a:spcAft>
                <a:spcPts val="0"/>
              </a:spcAft>
              <a:buSzPts val="990"/>
              <a:buNone/>
            </a:pPr>
            <a:r>
              <a:rPr lang="pl" sz="3400"/>
              <a:t>Regularne prowadzenie kont na mediach społecznościowych</a:t>
            </a:r>
            <a:endParaRPr sz="3400"/>
          </a:p>
        </p:txBody>
      </p:sp>
      <p:sp>
        <p:nvSpPr>
          <p:cNvPr id="115" name="Google Shape;115;p19"/>
          <p:cNvSpPr txBox="1">
            <a:spLocks noGrp="1"/>
          </p:cNvSpPr>
          <p:nvPr>
            <p:ph type="subTitle" idx="1"/>
          </p:nvPr>
        </p:nvSpPr>
        <p:spPr>
          <a:xfrm>
            <a:off x="252625" y="2408951"/>
            <a:ext cx="4045200" cy="1574100"/>
          </a:xfrm>
          <a:prstGeom prst="rect">
            <a:avLst/>
          </a:prstGeom>
        </p:spPr>
        <p:txBody>
          <a:bodyPr spcFirstLastPara="1" wrap="square" lIns="91425" tIns="91425" rIns="91425" bIns="91425" anchor="t" anchorCtr="0">
            <a:normAutofit lnSpcReduction="10000"/>
          </a:bodyPr>
          <a:lstStyle/>
          <a:p>
            <a:pPr marL="0" lvl="0" indent="0" algn="ctr" rtl="0">
              <a:spcBef>
                <a:spcPts val="0"/>
              </a:spcBef>
              <a:spcAft>
                <a:spcPts val="0"/>
              </a:spcAft>
              <a:buNone/>
            </a:pPr>
            <a:r>
              <a:rPr lang="pl"/>
              <a:t>Regularność w publikowaniu postów na naszych kontach przyniesie nam lepsze zasięgi oraz poszerzy grono zainteresowań naszym projektem. </a:t>
            </a:r>
            <a:endParaRPr/>
          </a:p>
        </p:txBody>
      </p:sp>
      <p:sp>
        <p:nvSpPr>
          <p:cNvPr id="116" name="Google Shape;116;p19"/>
          <p:cNvSpPr/>
          <p:nvPr/>
        </p:nvSpPr>
        <p:spPr>
          <a:xfrm>
            <a:off x="4632125" y="1341625"/>
            <a:ext cx="4458600" cy="2880300"/>
          </a:xfrm>
          <a:prstGeom prst="roundRect">
            <a:avLst>
              <a:gd name="adj" fmla="val 16667"/>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pic>
        <p:nvPicPr>
          <p:cNvPr id="117" name="Google Shape;117;p19"/>
          <p:cNvPicPr preferRelativeResize="0"/>
          <p:nvPr/>
        </p:nvPicPr>
        <p:blipFill>
          <a:blip r:embed="rId3">
            <a:alphaModFix/>
          </a:blip>
          <a:stretch>
            <a:fillRect/>
          </a:stretch>
        </p:blipFill>
        <p:spPr>
          <a:xfrm>
            <a:off x="4730525" y="1474525"/>
            <a:ext cx="4261800" cy="2614500"/>
          </a:xfrm>
          <a:prstGeom prst="roundRect">
            <a:avLst>
              <a:gd name="adj" fmla="val 16667"/>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0"/>
          <p:cNvSpPr/>
          <p:nvPr/>
        </p:nvSpPr>
        <p:spPr>
          <a:xfrm>
            <a:off x="5850725" y="2421750"/>
            <a:ext cx="3203400" cy="2294100"/>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23" name="Google Shape;123;p20"/>
          <p:cNvSpPr/>
          <p:nvPr/>
        </p:nvSpPr>
        <p:spPr>
          <a:xfrm>
            <a:off x="4712825" y="268625"/>
            <a:ext cx="3581100" cy="2481600"/>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24" name="Google Shape;124;p20"/>
          <p:cNvSpPr txBox="1">
            <a:spLocks noGrp="1"/>
          </p:cNvSpPr>
          <p:nvPr>
            <p:ph type="title"/>
          </p:nvPr>
        </p:nvSpPr>
        <p:spPr>
          <a:xfrm>
            <a:off x="342650" y="794225"/>
            <a:ext cx="4045200" cy="1430400"/>
          </a:xfrm>
          <a:prstGeom prst="rect">
            <a:avLst/>
          </a:prstGeom>
          <a:effectLst>
            <a:outerShdw dist="9525" algn="bl" rotWithShape="0">
              <a:schemeClr val="accent1"/>
            </a:outerShdw>
          </a:effectLst>
        </p:spPr>
        <p:txBody>
          <a:bodyPr spcFirstLastPara="1" wrap="square" lIns="91425" tIns="91425" rIns="91425" bIns="91425" anchor="b" anchorCtr="0">
            <a:noAutofit/>
          </a:bodyPr>
          <a:lstStyle/>
          <a:p>
            <a:pPr marL="0" lvl="0" indent="0" algn="l" rtl="0">
              <a:spcBef>
                <a:spcPts val="0"/>
              </a:spcBef>
              <a:spcAft>
                <a:spcPts val="0"/>
              </a:spcAft>
              <a:buSzPts val="990"/>
              <a:buNone/>
            </a:pPr>
            <a:r>
              <a:rPr lang="pl" sz="3220"/>
              <a:t>Przeprowadzenie  wykładu online na temat skutecznych sposobów nauki</a:t>
            </a:r>
            <a:endParaRPr sz="5380"/>
          </a:p>
        </p:txBody>
      </p:sp>
      <p:sp>
        <p:nvSpPr>
          <p:cNvPr id="125" name="Google Shape;125;p20"/>
          <p:cNvSpPr txBox="1">
            <a:spLocks noGrp="1"/>
          </p:cNvSpPr>
          <p:nvPr>
            <p:ph type="subTitle" idx="1"/>
          </p:nvPr>
        </p:nvSpPr>
        <p:spPr>
          <a:xfrm>
            <a:off x="342650" y="2421750"/>
            <a:ext cx="4045200" cy="2626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l" sz="2100">
                <a:solidFill>
                  <a:srgbClr val="050505"/>
                </a:solidFill>
              </a:rPr>
              <a:t>Na realizowanych wykładach będziemy przedstawiać sposoby na efektywną naukę. Na wykład będzie mógł dołączyć każdy bez żadnego problemu. Dostęp jest ogólny, a link do spotkania będzie znajdował się w biogramie każdego naszego konta w mediach społecznościowych. </a:t>
            </a:r>
            <a:endParaRPr sz="2100"/>
          </a:p>
        </p:txBody>
      </p:sp>
      <p:pic>
        <p:nvPicPr>
          <p:cNvPr id="126" name="Google Shape;126;p20"/>
          <p:cNvPicPr preferRelativeResize="0"/>
          <p:nvPr/>
        </p:nvPicPr>
        <p:blipFill rotWithShape="1">
          <a:blip r:embed="rId3">
            <a:alphaModFix/>
          </a:blip>
          <a:srcRect l="14419" r="7001"/>
          <a:stretch/>
        </p:blipFill>
        <p:spPr>
          <a:xfrm>
            <a:off x="4835975" y="400175"/>
            <a:ext cx="3334800" cy="2218500"/>
          </a:xfrm>
          <a:prstGeom prst="roundRect">
            <a:avLst>
              <a:gd name="adj" fmla="val 16667"/>
            </a:avLst>
          </a:prstGeom>
          <a:noFill/>
          <a:ln>
            <a:noFill/>
          </a:ln>
        </p:spPr>
      </p:pic>
      <p:pic>
        <p:nvPicPr>
          <p:cNvPr id="127" name="Google Shape;127;p20"/>
          <p:cNvPicPr preferRelativeResize="0"/>
          <p:nvPr/>
        </p:nvPicPr>
        <p:blipFill rotWithShape="1">
          <a:blip r:embed="rId4">
            <a:alphaModFix/>
          </a:blip>
          <a:srcRect t="12648"/>
          <a:stretch/>
        </p:blipFill>
        <p:spPr>
          <a:xfrm>
            <a:off x="5988875" y="2491500"/>
            <a:ext cx="2927100" cy="2154600"/>
          </a:xfrm>
          <a:prstGeom prst="roundRect">
            <a:avLst>
              <a:gd name="adj" fmla="val 16667"/>
            </a:avLst>
          </a:prstGeom>
          <a:noFill/>
          <a:ln>
            <a:noFill/>
          </a:ln>
        </p:spPr>
      </p:pic>
      <p:sp>
        <p:nvSpPr>
          <p:cNvPr id="128" name="Google Shape;128;p20"/>
          <p:cNvSpPr/>
          <p:nvPr/>
        </p:nvSpPr>
        <p:spPr>
          <a:xfrm>
            <a:off x="6057900" y="3422650"/>
            <a:ext cx="2793900" cy="7812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29" name="Google Shape;129;p20"/>
          <p:cNvSpPr/>
          <p:nvPr/>
        </p:nvSpPr>
        <p:spPr>
          <a:xfrm>
            <a:off x="4676852" y="3422650"/>
            <a:ext cx="1023000" cy="781200"/>
          </a:xfrm>
          <a:prstGeom prst="wedgeRoundRectCallout">
            <a:avLst>
              <a:gd name="adj1" fmla="val 85953"/>
              <a:gd name="adj2" fmla="val -3667"/>
              <a:gd name="adj3" fmla="val 0"/>
            </a:avLst>
          </a:prstGeom>
          <a:solidFill>
            <a:schemeClr val="lt1"/>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30" name="Google Shape;130;p20"/>
          <p:cNvSpPr txBox="1"/>
          <p:nvPr/>
        </p:nvSpPr>
        <p:spPr>
          <a:xfrm>
            <a:off x="4627516" y="3476650"/>
            <a:ext cx="1121700" cy="673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pl" sz="1500">
                <a:solidFill>
                  <a:schemeClr val="dk1"/>
                </a:solidFill>
                <a:latin typeface="Economica"/>
                <a:ea typeface="Economica"/>
                <a:cs typeface="Economica"/>
                <a:sym typeface="Economica"/>
              </a:rPr>
              <a:t>Przykładowy biogram</a:t>
            </a:r>
            <a:endParaRPr sz="1500">
              <a:solidFill>
                <a:schemeClr val="dk1"/>
              </a:solidFill>
              <a:latin typeface="Economica"/>
              <a:ea typeface="Economica"/>
              <a:cs typeface="Economica"/>
              <a:sym typeface="Economic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1"/>
          <p:cNvSpPr/>
          <p:nvPr/>
        </p:nvSpPr>
        <p:spPr>
          <a:xfrm>
            <a:off x="4847725" y="900150"/>
            <a:ext cx="4101900" cy="3266100"/>
          </a:xfrm>
          <a:prstGeom prst="roundRect">
            <a:avLst>
              <a:gd name="adj" fmla="val 16667"/>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36" name="Google Shape;136;p21"/>
          <p:cNvSpPr txBox="1">
            <a:spLocks noGrp="1"/>
          </p:cNvSpPr>
          <p:nvPr>
            <p:ph type="title"/>
          </p:nvPr>
        </p:nvSpPr>
        <p:spPr>
          <a:xfrm>
            <a:off x="265500" y="758675"/>
            <a:ext cx="4306500" cy="1751400"/>
          </a:xfrm>
          <a:prstGeom prst="rect">
            <a:avLst/>
          </a:prstGeom>
          <a:effectLst>
            <a:outerShdw dist="9525" algn="bl" rotWithShape="0">
              <a:schemeClr val="accent1"/>
            </a:outerShdw>
          </a:effectLst>
        </p:spPr>
        <p:txBody>
          <a:bodyPr spcFirstLastPara="1" wrap="square" lIns="91425" tIns="91425" rIns="91425" bIns="91425" anchor="b" anchorCtr="0">
            <a:noAutofit/>
          </a:bodyPr>
          <a:lstStyle/>
          <a:p>
            <a:pPr marL="0" lvl="0" indent="0" algn="l" rtl="0">
              <a:spcBef>
                <a:spcPts val="0"/>
              </a:spcBef>
              <a:spcAft>
                <a:spcPts val="0"/>
              </a:spcAft>
              <a:buSzPts val="990"/>
              <a:buNone/>
            </a:pPr>
            <a:r>
              <a:rPr lang="pl" sz="2850"/>
              <a:t>Przeprowadzenie rozmowy konsultacyjnej na temat skutecznych metod nauki z fundacją partnerską  ,,Teraz Nauka’’</a:t>
            </a:r>
            <a:endParaRPr sz="5010"/>
          </a:p>
        </p:txBody>
      </p:sp>
      <p:sp>
        <p:nvSpPr>
          <p:cNvPr id="137" name="Google Shape;137;p21"/>
          <p:cNvSpPr txBox="1">
            <a:spLocks noGrp="1"/>
          </p:cNvSpPr>
          <p:nvPr>
            <p:ph type="subTitle" idx="1"/>
          </p:nvPr>
        </p:nvSpPr>
        <p:spPr>
          <a:xfrm>
            <a:off x="265500" y="2769001"/>
            <a:ext cx="4045200" cy="1574100"/>
          </a:xfrm>
          <a:prstGeom prst="rect">
            <a:avLst/>
          </a:prstGeom>
        </p:spPr>
        <p:txBody>
          <a:bodyPr spcFirstLastPara="1" wrap="square" lIns="91425" tIns="91425" rIns="91425" bIns="91425" anchor="t" anchorCtr="0">
            <a:normAutofit fontScale="92500"/>
          </a:bodyPr>
          <a:lstStyle/>
          <a:p>
            <a:pPr marL="0" lvl="0" indent="0" algn="ctr" rtl="0">
              <a:spcBef>
                <a:spcPts val="0"/>
              </a:spcBef>
              <a:spcAft>
                <a:spcPts val="0"/>
              </a:spcAft>
              <a:buNone/>
            </a:pPr>
            <a:r>
              <a:rPr lang="pl"/>
              <a:t>Poprzez przeprowadzenie rozmowy możemy skonsultować między zespołem a fundacją partnerską czy dane sposoby nauki w praktyce będą naprawde skuteczne.</a:t>
            </a:r>
            <a:endParaRPr/>
          </a:p>
        </p:txBody>
      </p:sp>
      <p:pic>
        <p:nvPicPr>
          <p:cNvPr id="138" name="Google Shape;138;p21"/>
          <p:cNvPicPr preferRelativeResize="0"/>
          <p:nvPr/>
        </p:nvPicPr>
        <p:blipFill>
          <a:blip r:embed="rId3">
            <a:alphaModFix/>
          </a:blip>
          <a:stretch>
            <a:fillRect/>
          </a:stretch>
        </p:blipFill>
        <p:spPr>
          <a:xfrm>
            <a:off x="4955875" y="1022250"/>
            <a:ext cx="3885600" cy="3021900"/>
          </a:xfrm>
          <a:prstGeom prst="roundRect">
            <a:avLst>
              <a:gd name="adj" fmla="val 16667"/>
            </a:avLst>
          </a:prstGeom>
          <a:noFill/>
          <a:ln>
            <a:noFill/>
          </a:ln>
        </p:spPr>
      </p:pic>
    </p:spTree>
  </p:cSld>
  <p:clrMapOvr>
    <a:masterClrMapping/>
  </p:clrMapOvr>
</p:sld>
</file>

<file path=ppt/theme/theme1.xml><?xml version="1.0" encoding="utf-8"?>
<a:theme xmlns:a="http://schemas.openxmlformats.org/drawingml/2006/main" name="Luxe">
  <a:themeElements>
    <a:clrScheme name="Luxe">
      <a:dk1>
        <a:srgbClr val="000000"/>
      </a:dk1>
      <a:lt1>
        <a:srgbClr val="FFFFFF"/>
      </a:lt1>
      <a:dk2>
        <a:srgbClr val="B7B7B7"/>
      </a:dk2>
      <a:lt2>
        <a:srgbClr val="CCA677"/>
      </a:lt2>
      <a:accent1>
        <a:srgbClr val="5D4037"/>
      </a:accent1>
      <a:accent2>
        <a:srgbClr val="455A64"/>
      </a:accent2>
      <a:accent3>
        <a:srgbClr val="57BB8A"/>
      </a:accent3>
      <a:accent4>
        <a:srgbClr val="78909C"/>
      </a:accent4>
      <a:accent5>
        <a:srgbClr val="607D8B"/>
      </a:accent5>
      <a:accent6>
        <a:srgbClr val="DCE755"/>
      </a:accent6>
      <a:hlink>
        <a:srgbClr val="607D8B"/>
      </a:hlink>
      <a:folHlink>
        <a:srgbClr val="607D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532</Words>
  <PresentationFormat>Pokaz na ekranie (16:9)</PresentationFormat>
  <Paragraphs>43</Paragraphs>
  <Slides>12</Slides>
  <Notes>12</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12</vt:i4>
      </vt:variant>
    </vt:vector>
  </HeadingPairs>
  <TitlesOfParts>
    <vt:vector size="17" baseType="lpstr">
      <vt:lpstr>Arial</vt:lpstr>
      <vt:lpstr>Economica</vt:lpstr>
      <vt:lpstr>Maven Pro</vt:lpstr>
      <vt:lpstr>Open Sans</vt:lpstr>
      <vt:lpstr>Luxe</vt:lpstr>
      <vt:lpstr>Projekt społeczny  ,,Nauka to sztuka”</vt:lpstr>
      <vt:lpstr>Cel projektu</vt:lpstr>
      <vt:lpstr>Fundacja ,,Teraz Nauka’’</vt:lpstr>
      <vt:lpstr>Pomysł na projekt ,,Nauka to sztuka’’</vt:lpstr>
      <vt:lpstr>Co chcemy osiągnąć</vt:lpstr>
      <vt:lpstr>Stworzenie kont na portalach społecznościowych</vt:lpstr>
      <vt:lpstr>Regularne prowadzenie kont na mediach społecznościowych</vt:lpstr>
      <vt:lpstr>Przeprowadzenie  wykładu online na temat skutecznych sposobów nauki</vt:lpstr>
      <vt:lpstr>Przeprowadzenie rozmowy konsultacyjnej na temat skutecznych metod nauki z fundacją partnerską  ,,Teraz Nauka’’</vt:lpstr>
      <vt:lpstr>Podsumowanie projektu</vt:lpstr>
      <vt:lpstr>Nasza opinia</vt:lpstr>
      <vt:lpstr>DZIĘKUJEMY ZA UWAGĘ</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Projekt społeczny  ,,Nauka to sztuka”</dc:title>
  <cp:lastModifiedBy>admin</cp:lastModifiedBy>
  <cp:revision>1</cp:revision>
  <dcterms:modified xsi:type="dcterms:W3CDTF">2024-03-22T10:22:23Z</dcterms:modified>
</cp:coreProperties>
</file>