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9" r:id="rId4"/>
    <p:sldId id="267" r:id="rId5"/>
    <p:sldId id="274" r:id="rId6"/>
    <p:sldId id="268" r:id="rId7"/>
    <p:sldId id="271" r:id="rId8"/>
    <p:sldId id="272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D44AC-ED60-1D1A-4682-17AA0B98C270}" v="73" dt="2024-03-01T17:25:17.4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" d="2"/>
          <a:sy n="1" d="2"/>
        </p:scale>
        <p:origin x="-610" y="-6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pPr/>
              <a:t>2024-03-22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665DBBEF-238B-476B-96AB-8AAC3224EC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3088" y="1447416"/>
            <a:ext cx="4569914" cy="2828843"/>
          </a:xfrm>
        </p:spPr>
        <p:txBody>
          <a:bodyPr>
            <a:noAutofit/>
          </a:bodyPr>
          <a:lstStyle/>
          <a:p>
            <a:pPr algn="l"/>
            <a:r>
              <a:rPr lang="pl-PL" sz="5100" dirty="0">
                <a:latin typeface="Bahnschrift"/>
                <a:ea typeface="Calibri Light"/>
                <a:cs typeface="Calibri Light"/>
              </a:rPr>
              <a:t/>
            </a:r>
            <a:br>
              <a:rPr lang="pl-PL" sz="5100" dirty="0">
                <a:latin typeface="Bahnschrift"/>
                <a:ea typeface="Calibri Light"/>
                <a:cs typeface="Calibri Light"/>
              </a:rPr>
            </a:br>
            <a:r>
              <a:rPr lang="pl-PL" sz="5100" dirty="0">
                <a:latin typeface="Bahnschrift"/>
                <a:ea typeface="Calibri Light"/>
                <a:cs typeface="Calibri Light"/>
              </a:rPr>
              <a:t>PROJEKT SPOŁECZNY- NOWE ŻYCIE 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algn="l"/>
            <a:r>
              <a:rPr lang="pl-PL" dirty="0">
                <a:latin typeface="Bahnschrift"/>
                <a:ea typeface="Calibri Light"/>
              </a:rPr>
              <a:t>Realizowany w ramach  projektu </a:t>
            </a:r>
            <a:r>
              <a:rPr lang="pl-PL" dirty="0" smtClean="0">
                <a:latin typeface="Bahnschrift"/>
                <a:ea typeface="Calibri Light"/>
              </a:rPr>
              <a:t>Zwolnieni </a:t>
            </a:r>
            <a:r>
              <a:rPr lang="pl-PL" dirty="0">
                <a:latin typeface="Bahnschrift"/>
                <a:ea typeface="Calibri Light"/>
              </a:rPr>
              <a:t>z </a:t>
            </a:r>
            <a:r>
              <a:rPr lang="pl-PL" dirty="0" smtClean="0">
                <a:latin typeface="Bahnschrift"/>
                <a:ea typeface="Calibri Light"/>
              </a:rPr>
              <a:t>teorii</a:t>
            </a:r>
            <a:r>
              <a:rPr lang="pl-PL" dirty="0">
                <a:latin typeface="Bahnschrift"/>
                <a:ea typeface="Calibri Light"/>
              </a:rPr>
              <a:t>.</a:t>
            </a:r>
          </a:p>
          <a:p>
            <a:pPr algn="l"/>
            <a:r>
              <a:rPr lang="pl-PL" dirty="0">
                <a:latin typeface="Bahnschrift"/>
                <a:ea typeface="Calibri Light"/>
              </a:rPr>
              <a:t>Realizowany w </a:t>
            </a:r>
            <a:r>
              <a:rPr lang="pl-PL" dirty="0" smtClean="0">
                <a:latin typeface="Bahnschrift"/>
                <a:ea typeface="Calibri Light"/>
              </a:rPr>
              <a:t>1LO </a:t>
            </a:r>
            <a:r>
              <a:rPr lang="pl-PL" dirty="0">
                <a:latin typeface="Bahnschrift"/>
                <a:ea typeface="Calibri Light"/>
              </a:rPr>
              <a:t>w Łańcucie.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="" xmlns:a16="http://schemas.microsoft.com/office/drawing/2014/main" id="{3FCFB1DE-0B7E-48CC-BA90-B2AB0889F9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7943224A-EF1E-3F67-5B4E-B31FFD593A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002" y="354524"/>
            <a:ext cx="2507287" cy="23624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 descr="Our Mission">
            <a:extLst>
              <a:ext uri="{FF2B5EF4-FFF2-40B4-BE49-F238E27FC236}">
                <a16:creationId xmlns="" xmlns:a16="http://schemas.microsoft.com/office/drawing/2014/main" id="{2119F89A-9C9C-CF11-F7B3-104576B83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651" y="1092514"/>
            <a:ext cx="7214616" cy="54109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031716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3881E59-172A-56B8-C862-08034055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l-PL" sz="5400" dirty="0">
                <a:latin typeface="Georgia Pro"/>
                <a:cs typeface="Calibri Light"/>
              </a:rPr>
              <a:t>CEL PROJEKTU</a:t>
            </a:r>
            <a:endParaRPr lang="pl-PL" sz="5400" dirty="0">
              <a:latin typeface="Georgia Pro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=""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0B6B3AA-F87C-B3BF-5BE7-4A261F880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1700" b="1" dirty="0">
                <a:ea typeface="+mn-lt"/>
                <a:cs typeface="+mn-lt"/>
              </a:rPr>
              <a:t>Celem projektu jest: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700" dirty="0">
                <a:ea typeface="+mn-lt"/>
                <a:cs typeface="+mn-lt"/>
              </a:rPr>
              <a:t>zorganizowanie akcji szerzącej ideę dawstwa szpiku DKMS w szkole,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700" dirty="0">
                <a:ea typeface="+mn-lt"/>
                <a:cs typeface="+mn-lt"/>
              </a:rPr>
              <a:t>uświadomienie czym jest Fundacja Dawców Szpiku DKMS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700" dirty="0">
                <a:ea typeface="+mn-lt"/>
                <a:cs typeface="+mn-lt"/>
              </a:rPr>
              <a:t>uświadomienie czym są choroby nowotworowe krwi i jak wygląda leczenie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700" dirty="0">
                <a:ea typeface="+mn-lt"/>
                <a:cs typeface="+mn-lt"/>
              </a:rPr>
              <a:t>pomoc chorym poprzez oddanie szpiku dla swojego bliźniaka genetycznego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endParaRPr lang="pl-PL" sz="1700">
              <a:cs typeface="Calibri" panose="020F0502020204030204"/>
            </a:endParaRPr>
          </a:p>
          <a:p>
            <a:pPr marL="457200" indent="-457200">
              <a:buFont typeface="Wingdings" panose="020B0604020202020204" pitchFamily="34" charset="0"/>
              <a:buChar char="Ø"/>
            </a:pPr>
            <a:endParaRPr lang="pl-PL" sz="1700">
              <a:ea typeface="+mn-lt"/>
              <a:cs typeface="+mn-lt"/>
            </a:endParaRPr>
          </a:p>
          <a:p>
            <a:pPr marL="0" indent="0">
              <a:buNone/>
            </a:pPr>
            <a:endParaRPr lang="pl-PL" sz="1700">
              <a:cs typeface="Calibri"/>
            </a:endParaRPr>
          </a:p>
          <a:p>
            <a:pPr marL="0" indent="0">
              <a:buNone/>
            </a:pPr>
            <a:endParaRPr lang="pl-PL" sz="1700">
              <a:ea typeface="+mn-lt"/>
              <a:cs typeface="+mn-lt"/>
            </a:endParaRPr>
          </a:p>
        </p:txBody>
      </p:sp>
      <p:pic>
        <p:nvPicPr>
          <p:cNvPr id="4" name="Obraz 3" descr="5 prostych kroków, by zostać dawcą szpiku - Poradnik Gemini">
            <a:extLst>
              <a:ext uri="{FF2B5EF4-FFF2-40B4-BE49-F238E27FC236}">
                <a16:creationId xmlns="" xmlns:a16="http://schemas.microsoft.com/office/drawing/2014/main" id="{26F942B9-C273-0444-5403-F04033403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5" r="2429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261274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="" xmlns:a16="http://schemas.microsoft.com/office/drawing/2014/main" id="{AF6CB648-9554-488A-B457-99CAAD1DA5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E3ADCBE7-9330-1CDA-00EB-CDD12DB722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-4290"/>
            <a:ext cx="12192000" cy="1733407"/>
          </a:xfrm>
          <a:prstGeom prst="rect">
            <a:avLst/>
          </a:prstGeom>
          <a:ln>
            <a:noFill/>
          </a:ln>
          <a:effectLst>
            <a:outerShdw blurRad="254000" dist="381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869754B-F314-5ECA-7660-66F2639F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240241"/>
            <a:ext cx="10760054" cy="1228299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latin typeface="Georgia Pro"/>
                <a:cs typeface="Calibri Light"/>
              </a:rPr>
              <a:t>DKMS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B5798085-F28C-8224-41F2-63A31A599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79" y="3381485"/>
            <a:ext cx="5491408" cy="2137153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pl-PL" sz="2400" b="1" i="1" dirty="0">
                <a:cs typeface="Calibri"/>
              </a:rPr>
              <a:t>DKMS-</a:t>
            </a:r>
            <a:r>
              <a:rPr lang="pl-PL" sz="2400" i="1" dirty="0">
                <a:cs typeface="Calibri"/>
              </a:rPr>
              <a:t> </a:t>
            </a:r>
            <a:r>
              <a:rPr lang="pl-PL" sz="2400" dirty="0">
                <a:ea typeface="+mn-lt"/>
                <a:cs typeface="+mn-lt"/>
              </a:rPr>
              <a:t>Misją Fundacji DKMS jest walka z nowotworami krwi poprzez znalezienie Dawcy szpiku dla każdego pacjenta potrzebującego przeszczepienia komórek macierzystych. Niestety tylko 25% pacjentów znajduje dawcę w swojej rodzinie, pozostali liczą na pomoc fundacji DKMS. W związku z tym Organizacja ta nieustannie pracuje, aby przekonać jak najwięcej osób do </a:t>
            </a:r>
            <a:r>
              <a:rPr lang="pl-PL" sz="2400" dirty="0" err="1">
                <a:ea typeface="+mn-lt"/>
                <a:cs typeface="+mn-lt"/>
              </a:rPr>
              <a:t>zostania</a:t>
            </a:r>
            <a:r>
              <a:rPr lang="pl-PL" sz="2400" dirty="0">
                <a:ea typeface="+mn-lt"/>
                <a:cs typeface="+mn-lt"/>
              </a:rPr>
              <a:t> potencjalnym Dawcą Szpiku. W ciągu ponad 14 lat Fundacja zarejestrowała w Polsce ponad     1 800 000 potencjalnych Dawców.</a:t>
            </a:r>
            <a:endParaRPr lang="pl-PL" sz="2400">
              <a:cs typeface="Calibri" panose="020F0502020204030204"/>
            </a:endParaRPr>
          </a:p>
        </p:txBody>
      </p:sp>
      <p:pic>
        <p:nvPicPr>
          <p:cNvPr id="4" name="Obraz 3" descr="Obraz zawierający kreskówka, sztuka, ilustracja&#10;&#10;Opis wygenerowany automatycznie">
            <a:extLst>
              <a:ext uri="{FF2B5EF4-FFF2-40B4-BE49-F238E27FC236}">
                <a16:creationId xmlns="" xmlns:a16="http://schemas.microsoft.com/office/drawing/2014/main" id="{15DBE4BF-EBC1-FE75-E12D-E74BF23CD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053" y="528464"/>
            <a:ext cx="6414281" cy="5907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0866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="" xmlns:a16="http://schemas.microsoft.com/office/drawing/2014/main" id="{9F7D5CDA-D291-4307-BF55-1381FED296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 descr="About Blood Cancer">
            <a:extLst>
              <a:ext uri="{FF2B5EF4-FFF2-40B4-BE49-F238E27FC236}">
                <a16:creationId xmlns="" xmlns:a16="http://schemas.microsoft.com/office/drawing/2014/main" id="{5EE4FFC9-A3A5-7485-2478-1E143016DC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99" r="19911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59B296B9-C5A5-4E4F-9B60-C907B5F146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D0300FD3-5AF1-6305-15FA-9078072672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0205D81-C820-2275-13C2-F293BC4D7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pPr algn="ctr"/>
            <a:r>
              <a:rPr lang="pl-PL" sz="4000" b="1" dirty="0">
                <a:latin typeface="Georgia Pro"/>
                <a:cs typeface="Calibri Light"/>
              </a:rPr>
              <a:t>BENEFICJENCJI PROJEKTU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AD5A5FB1-FE7B-B853-BA7C-CB50E7B1A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1" y="2884929"/>
            <a:ext cx="4659756" cy="3374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pl-PL" sz="1900">
                <a:ea typeface="+mn-lt"/>
                <a:cs typeface="+mn-lt"/>
              </a:rPr>
              <a:t>Beneficjentami projektu będą kobiety i mężczyźni 18+, gdyż tylko osoby pełnoletnie mogą zostać zarejestrowani jako potencjalni dawcy krwi. W naszej akcji chcemy dotrzeć do społeczności szkolnej czyli: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900">
                <a:ea typeface="+mn-lt"/>
                <a:cs typeface="+mn-lt"/>
              </a:rPr>
              <a:t>Uczniów, którzy ukończyli 18 lat, 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900">
                <a:ea typeface="+mn-lt"/>
                <a:cs typeface="+mn-lt"/>
              </a:rPr>
              <a:t>Nauczycieli,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900">
                <a:ea typeface="+mn-lt"/>
                <a:cs typeface="+mn-lt"/>
              </a:rPr>
              <a:t>Pracowników administracji,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1900">
                <a:ea typeface="+mn-lt"/>
                <a:cs typeface="+mn-lt"/>
              </a:rPr>
              <a:t>Pracowników dbających o porządek w szkole. </a:t>
            </a:r>
            <a:endParaRPr lang="pl-PL" sz="1900"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1136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D009D6D5-DAC2-4A8B-A17A-E206B9012D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013B0F9-AB1A-6CA8-21D0-8F86487FE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517525"/>
            <a:ext cx="5623849" cy="1790371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latin typeface="Georgia Pro"/>
                <a:ea typeface="Calibri Light"/>
                <a:cs typeface="Calibri Light"/>
              </a:rPr>
              <a:t>POZYSTAKIE BUDŻETU NA PROJEKT</a:t>
            </a:r>
            <a:r>
              <a:rPr lang="pl-PL" dirty="0">
                <a:latin typeface="Georgia Pro"/>
                <a:ea typeface="Calibri Light"/>
                <a:cs typeface="Calibri Light"/>
              </a:rPr>
              <a:t> </a:t>
            </a:r>
            <a:endParaRPr lang="pl-PL" dirty="0">
              <a:latin typeface="Georgia Pro"/>
              <a:ea typeface="Calibri Ligh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A06354B-8FCC-322E-EEFD-68143FE01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2417964"/>
            <a:ext cx="4619621" cy="46903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/>
              <a:buChar char="Ø"/>
            </a:pPr>
            <a:r>
              <a:rPr lang="pl-PL" dirty="0">
                <a:cs typeface="Calibri"/>
              </a:rPr>
              <a:t>Budżet potrzebny na realizację projektu zostanie pozyskany od lokalnych firm. W tym celu planujemy wysłać zapytania mailowe do lokalnych firm z informacjami na temat planowanej akcji i jej potrzeb.</a:t>
            </a:r>
            <a:endParaRPr lang="pl-PL" dirty="0"/>
          </a:p>
        </p:txBody>
      </p:sp>
      <p:pic>
        <p:nvPicPr>
          <p:cNvPr id="5" name="Picture 23" descr="Obraz zawierający tekst, logo, Znak towarowy, etykieta&#10;&#10;Opis wygenerowany automatycznie">
            <a:extLst>
              <a:ext uri="{FF2B5EF4-FFF2-40B4-BE49-F238E27FC236}">
                <a16:creationId xmlns="" xmlns:a16="http://schemas.microsoft.com/office/drawing/2014/main" id="{4EBE3F76-02AB-EC8B-DAF8-2ABFD35E71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76" r="14387" b="-1"/>
          <a:stretch/>
        </p:blipFill>
        <p:spPr>
          <a:xfrm>
            <a:off x="6229215" y="-67723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39265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7FF47CB7-972F-479F-A36D-9E72D26EC8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="" xmlns:a16="http://schemas.microsoft.com/office/drawing/2014/main" id="{0D153B68-5844-490D-8E67-F616D6D721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35A71DC-2161-91C7-5B0E-6B95486C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pl-PL" b="1" dirty="0">
                <a:latin typeface="Georgia Pro"/>
                <a:cs typeface="Calibri Light"/>
              </a:rPr>
              <a:t>PLAN DZIAŁŃ</a:t>
            </a:r>
            <a:r>
              <a:rPr lang="pl-PL" b="1" dirty="0">
                <a:latin typeface="Georgia Pro"/>
                <a:cs typeface="Times"/>
              </a:rPr>
              <a:t> </a:t>
            </a:r>
            <a:endParaRPr lang="pl-PL" b="1" dirty="0">
              <a:latin typeface="Georgia Pro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70830608-D3B0-832F-D136-F6B4FBE3B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502" y="2353393"/>
            <a:ext cx="4958966" cy="39177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cs typeface="Calibri"/>
              </a:rPr>
              <a:t>Naszymi głównymi zadaniami są:</a:t>
            </a:r>
            <a:endParaRPr lang="pl-PL" sz="20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pl-PL" sz="1900" dirty="0">
                <a:cs typeface="Calibri"/>
              </a:rPr>
              <a:t>1.Wydrukowanie plakatów z informacjami na temat choroby oraz </a:t>
            </a:r>
            <a:r>
              <a:rPr lang="pl-PL" sz="1900" dirty="0" err="1">
                <a:cs typeface="Calibri"/>
              </a:rPr>
              <a:t>ideii</a:t>
            </a:r>
            <a:r>
              <a:rPr lang="pl-PL" sz="1900" dirty="0">
                <a:cs typeface="Calibri"/>
              </a:rPr>
              <a:t> dawstwa szpiku,</a:t>
            </a:r>
            <a:endParaRPr lang="pl-PL" sz="19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pl-PL" sz="1900" dirty="0">
                <a:cs typeface="Calibri"/>
              </a:rPr>
              <a:t>2. Wydrukowanie Ulotek z informacją jak zarejestrować się w bazie dawcy szpiku,</a:t>
            </a:r>
            <a:endParaRPr lang="pl-PL" sz="19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pl-PL" sz="1900" dirty="0">
                <a:cs typeface="Calibri"/>
              </a:rPr>
              <a:t>3. Rozwieszenie plakatów informacyjnych na temat choroby na terenie szkoły,</a:t>
            </a:r>
            <a:endParaRPr lang="pl-PL" sz="19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pl-PL" sz="1900" dirty="0">
                <a:cs typeface="Calibri"/>
              </a:rPr>
              <a:t>4. Rozdanie ulotek z informacją jak zarejestrować się w bazie dawcy szpiku,</a:t>
            </a:r>
            <a:endParaRPr lang="pl-PL" sz="19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r>
              <a:rPr lang="pl-PL" sz="1900" dirty="0">
                <a:cs typeface="Calibri"/>
              </a:rPr>
              <a:t>5. Podsumowanie akcji poprze zliczenie ilości osób które wzięły udział w akcji oraz ilości osób, które zgłosiły chęć rejestracji w bazie DKMS</a:t>
            </a:r>
            <a:endParaRPr lang="pl-PL" sz="1900" dirty="0">
              <a:ea typeface="Calibri" panose="020F0502020204030204"/>
              <a:cs typeface="Calibri"/>
            </a:endParaRPr>
          </a:p>
          <a:p>
            <a:pPr marL="0" indent="0">
              <a:buNone/>
            </a:pPr>
            <a:endParaRPr lang="pl-PL" sz="1900">
              <a:cs typeface="Calibri"/>
            </a:endParaRPr>
          </a:p>
        </p:txBody>
      </p:sp>
      <p:pic>
        <p:nvPicPr>
          <p:cNvPr id="6" name="Obraz 5" descr="Obraz zawierający ubrania, obuwie, kreskówka, osoba&#10;&#10;Opis wygenerowany automatycznie">
            <a:extLst>
              <a:ext uri="{FF2B5EF4-FFF2-40B4-BE49-F238E27FC236}">
                <a16:creationId xmlns="" xmlns:a16="http://schemas.microsoft.com/office/drawing/2014/main" id="{5274690F-03DA-3E89-379B-48F4CD742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634" y="1936982"/>
            <a:ext cx="5237238" cy="3921578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9A0D773F-7A7D-4DBB-9DEA-86BB8B8F4B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12224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9F79630B-0F0B-446E-A637-38FA8F61D1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3437C99-FC8E-4311-B48A-F0C4C329B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E8118C6-18A8-CE23-FAE7-3001C545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68" y="694267"/>
            <a:ext cx="4527011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latin typeface="Georgia Pro"/>
              </a:rPr>
              <a:t>KANAŁY KOMUNIKACJI</a:t>
            </a: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C80A1937-5677-68B8-5C05-D8A956A6B2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5168" y="2143302"/>
            <a:ext cx="3158741" cy="39085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Kanały</a:t>
            </a:r>
            <a:r>
              <a:rPr lang="en-US" sz="2400" dirty="0"/>
              <a:t> </a:t>
            </a:r>
            <a:r>
              <a:rPr lang="en-US" sz="2400" dirty="0" err="1"/>
              <a:t>komunikacji</a:t>
            </a:r>
            <a:r>
              <a:rPr lang="en-US" sz="2400" dirty="0"/>
              <a:t>, </a:t>
            </a:r>
            <a:r>
              <a:rPr lang="en-US" sz="2400" dirty="0" err="1"/>
              <a:t>które</a:t>
            </a:r>
            <a:r>
              <a:rPr lang="en-US" sz="2400" dirty="0"/>
              <a:t> </a:t>
            </a:r>
            <a:r>
              <a:rPr lang="en-US" sz="2400" dirty="0" err="1"/>
              <a:t>będą</a:t>
            </a:r>
            <a:r>
              <a:rPr lang="en-US" sz="2400" dirty="0"/>
              <a:t> </a:t>
            </a:r>
            <a:r>
              <a:rPr lang="en-US" sz="2400" dirty="0" err="1"/>
              <a:t>wykorzystane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potrzeby</a:t>
            </a:r>
            <a:r>
              <a:rPr lang="en-US" sz="2400" dirty="0"/>
              <a:t> </a:t>
            </a:r>
            <a:r>
              <a:rPr lang="en-US" sz="2400" dirty="0" err="1"/>
              <a:t>akcji</a:t>
            </a:r>
            <a:r>
              <a:rPr lang="en-US" sz="2400" dirty="0"/>
              <a:t> to:</a:t>
            </a:r>
            <a:endParaRPr lang="en-US" sz="2400">
              <a:ea typeface="Calibri"/>
              <a:cs typeface="Calibri"/>
            </a:endParaRPr>
          </a:p>
          <a:p>
            <a:pPr marL="742950" indent="-342900">
              <a:buFont typeface="Wingdings" panose="020B0604020202020204" pitchFamily="34" charset="0"/>
              <a:buChar char="Ø"/>
            </a:pPr>
            <a:r>
              <a:rPr lang="en-US" sz="2400" dirty="0"/>
              <a:t>Instagram</a:t>
            </a:r>
            <a:endParaRPr lang="en-US" sz="2400">
              <a:ea typeface="Calibri"/>
              <a:cs typeface="Calibri"/>
            </a:endParaRPr>
          </a:p>
          <a:p>
            <a:pPr marL="742950" indent="-342900">
              <a:buFont typeface="Wingdings" panose="020B0604020202020204" pitchFamily="34" charset="0"/>
              <a:buChar char="Ø"/>
            </a:pPr>
            <a:r>
              <a:rPr lang="en-US" sz="2400" err="1"/>
              <a:t>Ulotka</a:t>
            </a:r>
            <a:endParaRPr lang="en-US" sz="2400">
              <a:ea typeface="Calibri"/>
              <a:cs typeface="Calibri"/>
            </a:endParaRPr>
          </a:p>
          <a:p>
            <a:pPr marL="742950" indent="-342900">
              <a:buFont typeface="Wingdings" panose="020B0604020202020204" pitchFamily="34" charset="0"/>
              <a:buChar char="Ø"/>
            </a:pPr>
            <a:r>
              <a:rPr lang="en-US" sz="2400" err="1"/>
              <a:t>Plakat</a:t>
            </a:r>
            <a:endParaRPr lang="en-US" sz="2400">
              <a:ea typeface="Calibri"/>
              <a:cs typeface="Calibri"/>
            </a:endParaRPr>
          </a:p>
          <a:p>
            <a:pPr>
              <a:buFont typeface="Wingdings" panose="020B0604020202020204" pitchFamily="34" charset="0"/>
              <a:buChar char="Ø"/>
            </a:pPr>
            <a:endParaRPr lang="en-US" sz="20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5" name="Obraz 14" descr="Obraz zawierający rysowanie, ilustracja, kreskówka, Sztuka dziecięca&#10;&#10;Opis wygenerowany automatycznie">
            <a:extLst>
              <a:ext uri="{FF2B5EF4-FFF2-40B4-BE49-F238E27FC236}">
                <a16:creationId xmlns="" xmlns:a16="http://schemas.microsoft.com/office/drawing/2014/main" id="{EC440104-6F1B-796F-D968-B52004B6BD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64" r="5369" b="-2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2825226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1B2258F-86CA-4D4D-8270-BC05FCDEBF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 descr="Obraz zawierający tekst, rysowanie, szkic, ilustracja&#10;&#10;Opis wygenerowany automatycznie">
            <a:extLst>
              <a:ext uri="{FF2B5EF4-FFF2-40B4-BE49-F238E27FC236}">
                <a16:creationId xmlns="" xmlns:a16="http://schemas.microsoft.com/office/drawing/2014/main" id="{32FDF079-39B9-36EC-414A-19CEB70A5A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30B8B6C-3831-4E7D-FB61-BED04A81A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16790" y="-388270"/>
            <a:ext cx="9144000" cy="2900518"/>
          </a:xfrm>
        </p:spPr>
        <p:txBody>
          <a:bodyPr>
            <a:normAutofit/>
          </a:bodyPr>
          <a:lstStyle/>
          <a:p>
            <a:r>
              <a:rPr lang="pl-PL" sz="6600" dirty="0">
                <a:solidFill>
                  <a:srgbClr val="FFFFFF"/>
                </a:solidFill>
                <a:latin typeface="Georgia Pro"/>
                <a:cs typeface="Calibri Light"/>
              </a:rPr>
              <a:t>KONIEC</a:t>
            </a:r>
            <a:endParaRPr lang="pl-PL" sz="6600" dirty="0">
              <a:solidFill>
                <a:srgbClr val="FFFFFF"/>
              </a:solidFill>
              <a:latin typeface="Georgia Pro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9063A95-78E8-7420-90B3-06DBA1302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2615351"/>
            <a:ext cx="4979737" cy="10983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 sz="2200" b="1" i="1" dirty="0">
                <a:solidFill>
                  <a:srgbClr val="FFFFFF"/>
                </a:solidFill>
                <a:ea typeface="Calibri"/>
                <a:cs typeface="Calibri"/>
              </a:rPr>
              <a:t>Lider</a:t>
            </a:r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: Julia </a:t>
            </a:r>
            <a:r>
              <a:rPr lang="pl-PL" sz="2200" b="1" dirty="0" err="1">
                <a:solidFill>
                  <a:srgbClr val="FFFFFF"/>
                </a:solidFill>
                <a:ea typeface="Calibri"/>
                <a:cs typeface="Calibri"/>
              </a:rPr>
              <a:t>Duć</a:t>
            </a:r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 </a:t>
            </a:r>
          </a:p>
          <a:p>
            <a:r>
              <a:rPr lang="pl-PL" sz="2200" b="1" i="1" dirty="0">
                <a:solidFill>
                  <a:srgbClr val="FFFFFF"/>
                </a:solidFill>
                <a:ea typeface="Calibri"/>
                <a:cs typeface="Calibri"/>
              </a:rPr>
              <a:t>Członkowie:</a:t>
            </a:r>
          </a:p>
          <a:p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Milena Kielar, Martyna Nowak, Amelka Kiełb, </a:t>
            </a:r>
          </a:p>
          <a:p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Amelka Pelc, Ania Wojak, Zuzia Panek,</a:t>
            </a:r>
          </a:p>
          <a:p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Hania </a:t>
            </a:r>
            <a:r>
              <a:rPr lang="pl-PL" sz="2200" b="1" dirty="0" err="1">
                <a:solidFill>
                  <a:srgbClr val="FFFFFF"/>
                </a:solidFill>
                <a:ea typeface="Calibri"/>
                <a:cs typeface="Calibri"/>
              </a:rPr>
              <a:t>Czado</a:t>
            </a:r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, Ana</a:t>
            </a:r>
            <a:r>
              <a:rPr lang="pl-PL" sz="2000" b="1" dirty="0">
                <a:solidFill>
                  <a:srgbClr val="FFFFFF"/>
                </a:solidFill>
                <a:ea typeface="Calibri"/>
                <a:cs typeface="Calibri"/>
              </a:rPr>
              <a:t>stazja </a:t>
            </a:r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Jarosz&gt;</a:t>
            </a:r>
          </a:p>
          <a:p>
            <a:r>
              <a:rPr lang="pl-PL" sz="2200" b="1" dirty="0">
                <a:solidFill>
                  <a:srgbClr val="FFFFFF"/>
                </a:solidFill>
                <a:ea typeface="Calibri"/>
                <a:cs typeface="Calibri"/>
              </a:rPr>
              <a:t>Klasa 1C</a:t>
            </a:r>
          </a:p>
        </p:txBody>
      </p:sp>
    </p:spTree>
    <p:extLst>
      <p:ext uri="{BB962C8B-B14F-4D97-AF65-F5344CB8AC3E}">
        <p14:creationId xmlns="" xmlns:p14="http://schemas.microsoft.com/office/powerpoint/2010/main" val="3228578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144</Words>
  <Application>Microsoft Office PowerPoint</Application>
  <PresentationFormat>Niestandardowy</PresentationFormat>
  <Paragraphs>40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 PROJEKT SPOŁECZNY- NOWE ŻYCIE </vt:lpstr>
      <vt:lpstr>CEL PROJEKTU</vt:lpstr>
      <vt:lpstr>DKMS</vt:lpstr>
      <vt:lpstr>BENEFICJENCJI PROJEKTU</vt:lpstr>
      <vt:lpstr>POZYSTAKIE BUDŻETU NA PROJEKT </vt:lpstr>
      <vt:lpstr>PLAN DZIAŁŃ </vt:lpstr>
      <vt:lpstr>KANAŁY KOMUNIKACJI</vt:lpstr>
      <vt:lpstr>KONIEC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/>
  <cp:lastModifiedBy>admin</cp:lastModifiedBy>
  <cp:revision>186</cp:revision>
  <dcterms:created xsi:type="dcterms:W3CDTF">2024-02-03T12:55:11Z</dcterms:created>
  <dcterms:modified xsi:type="dcterms:W3CDTF">2024-03-22T10:20:30Z</dcterms:modified>
</cp:coreProperties>
</file>