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 lvl="0">
      <a:defRPr lang="en-US"/>
    </a:defPPr>
    <a:lvl1pPr marL="0" lv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67" y="-36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"/>
          <p:cNvSpPr txBox="1">
            <a:spLocks noGrp="1"/>
          </p:cNvSpPr>
          <p:nvPr>
            <p:ph type="ctrTitle"/>
          </p:nvPr>
        </p:nvSpPr>
        <p:spPr>
          <a:xfrm>
            <a:off x="1154950" y="1447800"/>
            <a:ext cx="9972000" cy="24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/>
              <a:t>Projekt: Czysta Szafa</a:t>
            </a:r>
            <a:endParaRPr/>
          </a:p>
        </p:txBody>
      </p:sp>
      <p:sp>
        <p:nvSpPr>
          <p:cNvPr id="35" name="Google Shape;35;p1"/>
          <p:cNvSpPr txBox="1">
            <a:spLocks noGrp="1"/>
          </p:cNvSpPr>
          <p:nvPr>
            <p:ph type="subTitle" idx="1"/>
          </p:nvPr>
        </p:nvSpPr>
        <p:spPr>
          <a:xfrm>
            <a:off x="858072" y="4536374"/>
            <a:ext cx="7335902" cy="971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r>
              <a:rPr lang="pl-PL" sz="4000" dirty="0" smtClean="0">
                <a:solidFill>
                  <a:schemeClr val="tx1"/>
                </a:solidFill>
                <a:latin typeface="Bahnschrift"/>
                <a:ea typeface="Calibri Light"/>
              </a:rPr>
              <a:t>Realizowany w ramach  </a:t>
            </a:r>
            <a:r>
              <a:rPr lang="pl-PL" sz="4000" dirty="0" smtClean="0">
                <a:solidFill>
                  <a:schemeClr val="tx1"/>
                </a:solidFill>
                <a:latin typeface="Bahnschrift"/>
                <a:ea typeface="Calibri Light"/>
              </a:rPr>
              <a:t>projektu</a:t>
            </a:r>
          </a:p>
          <a:p>
            <a:r>
              <a:rPr lang="pl-PL" sz="4000" dirty="0" smtClean="0">
                <a:solidFill>
                  <a:schemeClr val="tx1"/>
                </a:solidFill>
                <a:latin typeface="Bahnschrift"/>
                <a:ea typeface="Calibri Light"/>
              </a:rPr>
              <a:t> </a:t>
            </a:r>
            <a:r>
              <a:rPr lang="pl-PL" sz="4000" dirty="0" smtClean="0">
                <a:solidFill>
                  <a:schemeClr val="tx1"/>
                </a:solidFill>
                <a:latin typeface="Bahnschrift"/>
                <a:ea typeface="Calibri Light"/>
              </a:rPr>
              <a:t>Zwolnieni z teorii.</a:t>
            </a:r>
          </a:p>
          <a:p>
            <a:r>
              <a:rPr lang="pl-PL" sz="4000" dirty="0" smtClean="0">
                <a:solidFill>
                  <a:schemeClr val="tx1"/>
                </a:solidFill>
                <a:latin typeface="Bahnschrift"/>
                <a:ea typeface="Calibri Light"/>
              </a:rPr>
              <a:t>Realizowany w 1LO w Łańcucie.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Przedstawienie ogólne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Naszym projektem stawiamy czoła palącemu problemowi braku dostępu do odpowiedniej odzieży dla osób znajdujących się w trudnych sytuacjach życiowych. Bezdomni, osoby z ograniczonymi zasobami finansowymi czy ofiary klęsk żywiołowych często borykają się z brakiem podstawowej odzieży</a:t>
            </a:r>
            <a:r>
              <a:rPr lang="pl-PL" dirty="0" smtClean="0"/>
              <a:t>.</a:t>
            </a:r>
          </a:p>
          <a:p>
            <a:r>
              <a:rPr lang="pl-PL" dirty="0" smtClean="0"/>
              <a:t>Patrząc na ten problem wpadliśmy na pomysł zbiórek ubrań w miejscach często odwiedzanych publicznie. To co wyróżnia ans od innych zbiórek jest to że rozkładamy w tych miejscach puste szafy które łatwo przyciągają uwagę oraz bezpiecznie przechowują ubrania.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993167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pl-PL"/>
              <a:t>Beneficjenci </a:t>
            </a:r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600" cy="41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600"/>
              <a:buChar char="►"/>
            </a:pPr>
            <a:r>
              <a:rPr lang="pl-PL"/>
              <a:t>Nikt nie wychodzi stratny z tej zbiórki. Zbierane są ubrania więc osoby poszkodowane przez biedę czy katastrofy zyskują naprawdę wiele. Szafy chcemy rozmieszczać w róznych lokacjach tak aby ich obecnośćh pozwalała ocieplić wizerunek danyc miejsc praktycznie bez kosztu.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pl-PL"/>
              <a:t>Sposób realizacji </a:t>
            </a:r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600" cy="41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600"/>
              <a:buChar char="►"/>
            </a:pPr>
            <a:r>
              <a:rPr lang="pl-PL"/>
              <a:t>Aby zbiórka nie ponosiła strat, szafy będziemy pobierać z hotelów aby zbierać w nich ubrania. W zamian za pomoc będziemy uwzględniać nazwy hotelów na naszych mediach społecznościowych. Również social media będą brały udział w zbiórkach. Chętne osoby będą również mogły dopomóc zbiórkę poprzez udostepnianie lokacji na postawienie szaf.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pl-PL"/>
              <a:t>Pomysły na przyszłych partnerów</a:t>
            </a:r>
            <a:endParaRPr/>
          </a:p>
        </p:txBody>
      </p:sp>
      <p:sp>
        <p:nvSpPr>
          <p:cNvPr id="44" name="Google Shape;44;p4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600" cy="41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     Przyszłymi partnerami mogą być producenci: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pl-PL"/>
              <a:t>plakatów filmowych 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pl-PL"/>
              <a:t>Komiksów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pl-PL"/>
              <a:t>Ogłoszeń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pl-PL"/>
              <a:t>Na szafach każdy mógłby zawiesić jakieś ogłoszenie lub plakat za opłatą co mogłoby wspomóc zbiórkę finansowo co pozwoliłoby zakup większej ilości ubrań lub postawienie szaf w większej ilości miejsc.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Promocja na mediach społecznościowych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41745" y="1979027"/>
            <a:ext cx="11314546" cy="4195481"/>
          </a:xfrm>
        </p:spPr>
        <p:txBody>
          <a:bodyPr/>
          <a:lstStyle/>
          <a:p>
            <a:r>
              <a:rPr lang="pl-PL" dirty="0" smtClean="0"/>
              <a:t>W tym monecie posiadamy tylko </a:t>
            </a:r>
            <a:r>
              <a:rPr lang="pl-PL" dirty="0" err="1" smtClean="0"/>
              <a:t>tiktoka</a:t>
            </a:r>
            <a:r>
              <a:rPr lang="pl-PL" dirty="0" smtClean="0"/>
              <a:t> lecz w przyszłości zamierzamy stworzyć konta na różnych mediach społecznościowych.</a:t>
            </a:r>
          </a:p>
          <a:p>
            <a:r>
              <a:rPr lang="pl-PL" dirty="0" smtClean="0"/>
              <a:t>Nasz </a:t>
            </a:r>
            <a:r>
              <a:rPr lang="pl-PL" dirty="0" err="1" smtClean="0"/>
              <a:t>tiktok</a:t>
            </a:r>
            <a:r>
              <a:rPr lang="pl-PL" dirty="0"/>
              <a:t> - https://www.tiktok.com/@czysta.szafa.macka?_t=8kU6N6WMm0H&amp;_r=1</a:t>
            </a:r>
          </a:p>
        </p:txBody>
      </p:sp>
    </p:spTree>
    <p:extLst>
      <p:ext uri="{BB962C8B-B14F-4D97-AF65-F5344CB8AC3E}">
        <p14:creationId xmlns:p14="http://schemas.microsoft.com/office/powerpoint/2010/main" xmlns="" val="133779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"/>
          <p:cNvSpPr txBox="1">
            <a:spLocks noGrp="1"/>
          </p:cNvSpPr>
          <p:nvPr>
            <p:ph type="ctrTitle"/>
          </p:nvPr>
        </p:nvSpPr>
        <p:spPr>
          <a:xfrm>
            <a:off x="1154955" y="1447800"/>
            <a:ext cx="8825700" cy="3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200"/>
              <a:buFont typeface="Century Gothic"/>
              <a:buNone/>
            </a:pPr>
            <a:r>
              <a:rPr lang="pl-PL"/>
              <a:t>Dziękuje za uwagę</a:t>
            </a:r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subTitle" idx="1"/>
          </p:nvPr>
        </p:nvSpPr>
        <p:spPr>
          <a:xfrm>
            <a:off x="1154955" y="4777380"/>
            <a:ext cx="8825700" cy="8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l-PL"/>
              <a:t>PREZENTACJE PRZYGOTOWALI: MICHAŁ KAWECKI, DAWID HENCLIK, RADEK WAJS, MACIEK BÓJ</a:t>
            </a:r>
            <a:endParaRPr/>
          </a:p>
        </p:txBody>
      </p:sp>
      <p:pic>
        <p:nvPicPr>
          <p:cNvPr id="48" name="Google Shape;48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8584" y="374469"/>
            <a:ext cx="10058400" cy="31732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292</Words>
  <Application>Microsoft Office PowerPoint</Application>
  <PresentationFormat>Niestandardowy</PresentationFormat>
  <Paragraphs>22</Paragraphs>
  <Slides>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8" baseType="lpstr">
      <vt:lpstr>Jon</vt:lpstr>
      <vt:lpstr>Projekt: Czysta Szafa</vt:lpstr>
      <vt:lpstr>Przedstawienie ogólne </vt:lpstr>
      <vt:lpstr>Beneficjenci </vt:lpstr>
      <vt:lpstr>Sposób realizacji </vt:lpstr>
      <vt:lpstr>Pomysły na przyszłych partnerów</vt:lpstr>
      <vt:lpstr>Promocja na mediach społecznościowych </vt:lpstr>
      <vt:lpstr>Dziękuje za uwagę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Projekt: Czysta Szafa</dc:title>
  <cp:lastModifiedBy>admin</cp:lastModifiedBy>
  <cp:revision>3</cp:revision>
  <dcterms:modified xsi:type="dcterms:W3CDTF">2024-03-22T10:21:55Z</dcterms:modified>
</cp:coreProperties>
</file>